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439" r:id="rId4"/>
    <p:sldId id="621" r:id="rId6"/>
    <p:sldId id="622" r:id="rId7"/>
    <p:sldId id="623" r:id="rId8"/>
    <p:sldId id="624" r:id="rId9"/>
    <p:sldId id="625" r:id="rId10"/>
    <p:sldId id="633" r:id="rId11"/>
    <p:sldId id="631" r:id="rId12"/>
    <p:sldId id="636" r:id="rId13"/>
    <p:sldId id="637" r:id="rId14"/>
    <p:sldId id="638" r:id="rId15"/>
    <p:sldId id="630" r:id="rId16"/>
    <p:sldId id="640" r:id="rId17"/>
    <p:sldId id="642" r:id="rId18"/>
    <p:sldId id="645" r:id="rId19"/>
    <p:sldId id="646" r:id="rId20"/>
    <p:sldId id="651" r:id="rId21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ern="1200">
        <a:solidFill>
          <a:schemeClr val="tx1"/>
        </a:solidFill>
        <a:latin typeface="Arial" panose="020B060402020209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9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9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9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9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9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9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9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Arial" panose="020B0604020202090204" pitchFamily="34" charset="0"/>
        <a:ea typeface="微软雅黑" panose="020B050302020402020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BBD"/>
    <a:srgbClr val="F2F2F2"/>
    <a:srgbClr val="EAEAEA"/>
    <a:srgbClr val="DDDDDD"/>
    <a:srgbClr val="E7F4FF"/>
    <a:srgbClr val="E1F1FF"/>
    <a:srgbClr val="FFFFFF"/>
    <a:srgbClr val="AAAAAA"/>
    <a:srgbClr val="F6A42E"/>
    <a:srgbClr val="5DB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23"/>
    <p:restoredTop sz="93201"/>
  </p:normalViewPr>
  <p:slideViewPr>
    <p:cSldViewPr snapToGrid="0" showGuides="1">
      <p:cViewPr varScale="1">
        <p:scale>
          <a:sx n="67" d="100"/>
          <a:sy n="67" d="100"/>
        </p:scale>
        <p:origin x="-768" y="-96"/>
      </p:cViewPr>
      <p:guideLst>
        <p:guide orient="horz" pos="319"/>
        <p:guide pos="3841"/>
        <p:guide pos="408"/>
      </p:guideLst>
    </p:cSldViewPr>
  </p:slideViewPr>
  <p:outlineViewPr>
    <p:cViewPr>
      <p:scale>
        <a:sx n="33" d="100"/>
        <a:sy n="33" d="100"/>
      </p:scale>
      <p:origin x="0" y="-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64E96B3-64D9-4A8F-8A05-F01D3CB199B8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2458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8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B22650A-3B22-4C48-85CF-E0840227AD0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662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>
              <a:ea typeface="等线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tags" Target="../tags/tag210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任意多边形: 形状 5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/>
            <a:ahLst/>
            <a:cxnLst>
              <a:cxn ang="0">
                <a:pos x="2644775" y="1806575"/>
              </a:cxn>
              <a:cxn ang="0">
                <a:pos x="701675" y="1666875"/>
              </a:cxn>
              <a:cxn ang="0">
                <a:pos x="3175" y="3175"/>
              </a:cxn>
            </a:cxnLst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79999"/>
            </a:schemeClr>
          </a:solidFill>
          <a:ln w="63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5" name="任意多边形: 形状 6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/>
            <a:ahLst/>
            <a:cxnLst>
              <a:cxn ang="0">
                <a:pos x="2079625" y="123825"/>
              </a:cxn>
              <a:cxn ang="0">
                <a:pos x="885825" y="2105025"/>
              </a:cxn>
              <a:cxn ang="0">
                <a:pos x="3175" y="3175"/>
              </a:cxn>
            </a:cxnLst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79999"/>
            </a:schemeClr>
          </a:solidFill>
          <a:ln w="63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6" name="任意多边形: 形状 7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/>
            <a:ahLst/>
            <a:cxnLst>
              <a:cxn ang="0">
                <a:pos x="2994025" y="2536825"/>
              </a:cxn>
              <a:cxn ang="0">
                <a:pos x="3175" y="2536825"/>
              </a:cxn>
              <a:cxn ang="0">
                <a:pos x="2994025" y="3175"/>
              </a:cxn>
            </a:cxnLst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79999"/>
            </a:schemeClr>
          </a:solidFill>
          <a:ln w="63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7" name="任意多边形: 形状 10"/>
          <p:cNvSpPr/>
          <p:nvPr>
            <p:custDataLst>
              <p:tags r:id="rId5"/>
            </p:custDataLst>
          </p:nvPr>
        </p:nvSpPr>
        <p:spPr>
          <a:xfrm>
            <a:off x="7756525" y="4530725"/>
            <a:ext cx="1911350" cy="2330450"/>
          </a:xfrm>
          <a:custGeom>
            <a:avLst/>
            <a:gdLst/>
            <a:ahLst/>
            <a:cxnLst>
              <a:cxn ang="0">
                <a:pos x="328295" y="2327275"/>
              </a:cxn>
              <a:cxn ang="0">
                <a:pos x="1910715" y="2327275"/>
              </a:cxn>
              <a:cxn ang="0">
                <a:pos x="334010" y="3175"/>
              </a:cxn>
              <a:cxn ang="0">
                <a:pos x="3175" y="1880870"/>
              </a:cxn>
              <a:cxn ang="0">
                <a:pos x="797560" y="1927225"/>
              </a:cxn>
            </a:cxnLst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rgbClr val="41AAFF">
              <a:alpha val="39000"/>
            </a:srgbClr>
          </a:solidFill>
          <a:ln w="63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8" name="任意多边形: 形状 11"/>
          <p:cNvSpPr/>
          <p:nvPr>
            <p:custDataLst>
              <p:tags r:id="rId6"/>
            </p:custDataLst>
          </p:nvPr>
        </p:nvSpPr>
        <p:spPr>
          <a:xfrm>
            <a:off x="6411913" y="6334125"/>
            <a:ext cx="2139950" cy="527050"/>
          </a:xfrm>
          <a:custGeom>
            <a:avLst/>
            <a:gdLst/>
            <a:ahLst/>
            <a:cxnLst>
              <a:cxn ang="0">
                <a:pos x="1346835" y="77470"/>
              </a:cxn>
              <a:cxn ang="0">
                <a:pos x="64770" y="3175"/>
              </a:cxn>
              <a:cxn ang="0">
                <a:pos x="3175" y="523875"/>
              </a:cxn>
              <a:cxn ang="0">
                <a:pos x="1268730" y="523875"/>
              </a:cxn>
              <a:cxn ang="0">
                <a:pos x="1671955" y="523875"/>
              </a:cxn>
              <a:cxn ang="0">
                <a:pos x="2141220" y="123825"/>
              </a:cxn>
            </a:cxnLst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79999"/>
            </a:schemeClr>
          </a:solidFill>
          <a:ln w="63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9" name="任意多边形: 形状 12"/>
          <p:cNvSpPr/>
          <p:nvPr>
            <p:custDataLst>
              <p:tags r:id="rId7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/>
            <a:ahLst/>
            <a:cxnLst>
              <a:cxn ang="0">
                <a:pos x="910590" y="3175"/>
              </a:cxn>
              <a:cxn ang="0">
                <a:pos x="519430" y="3175"/>
              </a:cxn>
              <a:cxn ang="0">
                <a:pos x="3175" y="2936875"/>
              </a:cxn>
              <a:cxn ang="0">
                <a:pos x="1889125" y="2212975"/>
              </a:cxn>
              <a:cxn ang="0">
                <a:pos x="1889125" y="1445895"/>
              </a:cxn>
            </a:cxnLst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rgbClr val="41AAFF">
              <a:alpha val="39000"/>
            </a:srgbClr>
          </a:solidFill>
          <a:ln w="63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3447741" y="2489200"/>
            <a:ext cx="5419185" cy="895350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447741" y="3463836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</p:spPr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</p:spPr>
        <p:txBody>
          <a:bodyPr/>
          <a:lstStyle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 bwMode="auto">
          <a:xfrm rot="10800000" flipV="1">
            <a:off x="9410641" y="2752726"/>
            <a:ext cx="2781357" cy="1352550"/>
          </a:xfrm>
          <a:custGeom>
            <a:avLst/>
            <a:gdLst>
              <a:gd name="connsiteX0" fmla="*/ 370315 w 2781357"/>
              <a:gd name="connsiteY0" fmla="*/ 0 h 1352550"/>
              <a:gd name="connsiteX1" fmla="*/ 68479 w 2781357"/>
              <a:gd name="connsiteY1" fmla="*/ 0 h 1352550"/>
              <a:gd name="connsiteX2" fmla="*/ 0 w 2781357"/>
              <a:gd name="connsiteY2" fmla="*/ 0 h 1352550"/>
              <a:gd name="connsiteX3" fmla="*/ 0 w 2781357"/>
              <a:gd name="connsiteY3" fmla="*/ 1352550 h 1352550"/>
              <a:gd name="connsiteX4" fmla="*/ 2781357 w 2781357"/>
              <a:gd name="connsiteY4" fmla="*/ 1352550 h 1352550"/>
              <a:gd name="connsiteX5" fmla="*/ 1912150 w 2781357"/>
              <a:gd name="connsiteY5" fmla="*/ 676275 h 1352550"/>
              <a:gd name="connsiteX6" fmla="*/ 370315 w 2781357"/>
              <a:gd name="connsiteY6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357" h="1352550">
                <a:moveTo>
                  <a:pt x="370315" y="0"/>
                </a:moveTo>
                <a:cubicBezTo>
                  <a:pt x="263144" y="0"/>
                  <a:pt x="162672" y="0"/>
                  <a:pt x="68479" y="0"/>
                </a:cubicBezTo>
                <a:lnTo>
                  <a:pt x="0" y="0"/>
                </a:lnTo>
                <a:lnTo>
                  <a:pt x="0" y="1352550"/>
                </a:lnTo>
                <a:lnTo>
                  <a:pt x="2781357" y="1352550"/>
                </a:lnTo>
                <a:cubicBezTo>
                  <a:pt x="2781357" y="1352550"/>
                  <a:pt x="2328990" y="1143000"/>
                  <a:pt x="1912150" y="676275"/>
                </a:cubicBezTo>
                <a:cubicBezTo>
                  <a:pt x="1497678" y="209550"/>
                  <a:pt x="1194522" y="104775"/>
                  <a:pt x="37031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-3175" y="407670"/>
            <a:ext cx="195580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-3175" y="-3175"/>
            <a:ext cx="1816100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>
            <a:off x="7755890" y="4530725"/>
            <a:ext cx="1911350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0" name="任意多边形: 形状 9"/>
          <p:cNvSpPr/>
          <p:nvPr>
            <p:custDataLst>
              <p:tags r:id="rId8"/>
            </p:custDataLst>
          </p:nvPr>
        </p:nvSpPr>
        <p:spPr>
          <a:xfrm>
            <a:off x="6412230" y="6334125"/>
            <a:ext cx="2139950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1" name="任意多边形: 形状 10"/>
          <p:cNvSpPr/>
          <p:nvPr>
            <p:custDataLst>
              <p:tags r:id="rId9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2595225" y="4003106"/>
            <a:ext cx="7025026" cy="42731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spc="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614274" y="2434312"/>
            <a:ext cx="7134337" cy="1414507"/>
          </a:xfrm>
        </p:spPr>
        <p:txBody>
          <a:bodyPr anchor="b">
            <a:normAutofit/>
          </a:bodyPr>
          <a:lstStyle>
            <a:lvl1pPr algn="l">
              <a:defRPr sz="8000" baseline="0">
                <a:solidFill>
                  <a:schemeClr val="accent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2"/>
            </p:custDataLst>
          </p:nvPr>
        </p:nvSpPr>
        <p:spPr>
          <a:xfrm>
            <a:off x="2614274" y="4603557"/>
            <a:ext cx="1800000" cy="3168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3"/>
            </p:custDataLst>
          </p:nvPr>
        </p:nvSpPr>
        <p:spPr>
          <a:xfrm>
            <a:off x="2614274" y="5013123"/>
            <a:ext cx="1800000" cy="3168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4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矩形 13"/>
          <p:cNvSpPr/>
          <p:nvPr userDrawn="1">
            <p:custDataLst>
              <p:tags r:id="rId17"/>
            </p:custDataLst>
          </p:nvPr>
        </p:nvSpPr>
        <p:spPr>
          <a:xfrm flipV="1">
            <a:off x="2695051" y="3844743"/>
            <a:ext cx="933521" cy="66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9" name="直接连接符 18"/>
          <p:cNvCxnSpPr/>
          <p:nvPr userDrawn="1">
            <p:custDataLst>
              <p:tags r:id="rId18"/>
            </p:custDataLst>
          </p:nvPr>
        </p:nvCxnSpPr>
        <p:spPr>
          <a:xfrm>
            <a:off x="3625397" y="3902856"/>
            <a:ext cx="523811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5" name="任意多边形: 形状 14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0800" tIns="0" rIns="8280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9324975" y="587375"/>
            <a:ext cx="2647950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9686925" y="4530725"/>
            <a:ext cx="20828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>
            <a:off x="9197975" y="4321175"/>
            <a:ext cx="29972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1" name="任意多边形: 形状 10"/>
          <p:cNvSpPr/>
          <p:nvPr>
            <p:custDataLst>
              <p:tags r:id="rId5"/>
            </p:custDataLst>
          </p:nvPr>
        </p:nvSpPr>
        <p:spPr>
          <a:xfrm>
            <a:off x="7755890" y="4530725"/>
            <a:ext cx="1911350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2" name="任意多边形: 形状 11"/>
          <p:cNvSpPr/>
          <p:nvPr>
            <p:custDataLst>
              <p:tags r:id="rId6"/>
            </p:custDataLst>
          </p:nvPr>
        </p:nvSpPr>
        <p:spPr>
          <a:xfrm>
            <a:off x="6412230" y="6334125"/>
            <a:ext cx="2139950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3" name="任意多边形: 形状 12"/>
          <p:cNvSpPr/>
          <p:nvPr>
            <p:custDataLst>
              <p:tags r:id="rId7"/>
            </p:custDataLst>
          </p:nvPr>
        </p:nvSpPr>
        <p:spPr>
          <a:xfrm>
            <a:off x="10302875" y="-3175"/>
            <a:ext cx="1892300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447741" y="2489200"/>
            <a:ext cx="5419185" cy="895350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3447741" y="3463836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8" name="任意多边形: 形状 17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19" name="等腰三角形 18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20" name="任意多边形: 形状 19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1" name="等腰三角形 20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10551064" y="5333609"/>
            <a:ext cx="1365235" cy="1381884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10230567" y="5196253"/>
            <a:ext cx="1964607" cy="1664921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8" name="任意多边形: 形状 7"/>
          <p:cNvSpPr/>
          <p:nvPr>
            <p:custDataLst>
              <p:tags r:id="rId4"/>
            </p:custDataLst>
          </p:nvPr>
        </p:nvSpPr>
        <p:spPr>
          <a:xfrm>
            <a:off x="-3175" y="407670"/>
            <a:ext cx="195580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9" name="任意多边形: 形状 8"/>
          <p:cNvSpPr/>
          <p:nvPr>
            <p:custDataLst>
              <p:tags r:id="rId5"/>
            </p:custDataLst>
          </p:nvPr>
        </p:nvSpPr>
        <p:spPr>
          <a:xfrm>
            <a:off x="-3175" y="-3175"/>
            <a:ext cx="1816100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517301" y="443230"/>
            <a:ext cx="10004818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8" name="任意多边形: 形状 17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19" name="等腰三角形 18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113" y="74613"/>
            <a:ext cx="1246188" cy="366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8000"/>
              </a:prst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H="1">
            <a:off x="9749155" y="3810"/>
            <a:ext cx="1495425" cy="1818640"/>
          </a:xfrm>
          <a:custGeom>
            <a:avLst/>
            <a:gdLst>
              <a:gd name="connsiteX0" fmla="*/ 1498646 w 1495484"/>
              <a:gd name="connsiteY0" fmla="*/ 3162 h 1818661"/>
              <a:gd name="connsiteX1" fmla="*/ 91877 w 1495484"/>
              <a:gd name="connsiteY1" fmla="*/ 1523993 h 1818661"/>
              <a:gd name="connsiteX2" fmla="*/ 3162 w 1495484"/>
              <a:gd name="connsiteY2" fmla="*/ 1821823 h 1818661"/>
              <a:gd name="connsiteX3" fmla="*/ 1422605 w 1495484"/>
              <a:gd name="connsiteY3" fmla="*/ 1328820 h 18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1818661">
                <a:moveTo>
                  <a:pt x="1498646" y="3162"/>
                </a:moveTo>
                <a:lnTo>
                  <a:pt x="91877" y="1523993"/>
                </a:lnTo>
                <a:lnTo>
                  <a:pt x="3162" y="1821823"/>
                </a:lnTo>
                <a:lnTo>
                  <a:pt x="1422605" y="13288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9749155" y="3810"/>
            <a:ext cx="2439670" cy="2648585"/>
          </a:xfrm>
          <a:custGeom>
            <a:avLst/>
            <a:gdLst>
              <a:gd name="connsiteX0" fmla="*/ 3162 w 2439667"/>
              <a:gd name="connsiteY0" fmla="*/ 3162 h 2648781"/>
              <a:gd name="connsiteX1" fmla="*/ 2442829 w 2439667"/>
              <a:gd name="connsiteY1" fmla="*/ 3162 h 2648781"/>
              <a:gd name="connsiteX2" fmla="*/ 3162 w 2439667"/>
              <a:gd name="connsiteY2" fmla="*/ 2651944 h 264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9667" h="2648781">
                <a:moveTo>
                  <a:pt x="3162" y="3162"/>
                </a:moveTo>
                <a:lnTo>
                  <a:pt x="2442829" y="3162"/>
                </a:lnTo>
                <a:lnTo>
                  <a:pt x="3162" y="265194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7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218440" y="593090"/>
            <a:ext cx="2635885" cy="1799590"/>
          </a:xfrm>
          <a:custGeom>
            <a:avLst/>
            <a:gdLst>
              <a:gd name="connsiteX0" fmla="*/ 2639270 w 2636108"/>
              <a:gd name="connsiteY0" fmla="*/ 1802813 h 1799650"/>
              <a:gd name="connsiteX1" fmla="*/ 700210 w 2636108"/>
              <a:gd name="connsiteY1" fmla="*/ 1663403 h 1799650"/>
              <a:gd name="connsiteX2" fmla="*/ 3162 w 2636108"/>
              <a:gd name="connsiteY2" fmla="*/ 3162 h 179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108" h="1799650">
                <a:moveTo>
                  <a:pt x="2639270" y="1802813"/>
                </a:moveTo>
                <a:lnTo>
                  <a:pt x="700210" y="1663403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8" name="任意多边形: 形状 7"/>
          <p:cNvSpPr/>
          <p:nvPr>
            <p:custDataLst>
              <p:tags r:id="rId5"/>
            </p:custDataLst>
          </p:nvPr>
        </p:nvSpPr>
        <p:spPr>
          <a:xfrm flipH="1">
            <a:off x="421640" y="4540885"/>
            <a:ext cx="2072005" cy="2097405"/>
          </a:xfrm>
          <a:custGeom>
            <a:avLst/>
            <a:gdLst>
              <a:gd name="connsiteX0" fmla="*/ 2075295 w 2072133"/>
              <a:gd name="connsiteY0" fmla="*/ 123561 h 2097480"/>
              <a:gd name="connsiteX1" fmla="*/ 883977 w 2072133"/>
              <a:gd name="connsiteY1" fmla="*/ 2100642 h 2097480"/>
              <a:gd name="connsiteX2" fmla="*/ 3162 w 2072133"/>
              <a:gd name="connsiteY2" fmla="*/ 3162 h 20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133" h="2097480">
                <a:moveTo>
                  <a:pt x="2075295" y="123561"/>
                </a:moveTo>
                <a:lnTo>
                  <a:pt x="883977" y="2100642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>
          <a:xfrm flipH="1">
            <a:off x="-3175" y="4331970"/>
            <a:ext cx="2984500" cy="2528570"/>
          </a:xfrm>
          <a:custGeom>
            <a:avLst/>
            <a:gdLst>
              <a:gd name="connsiteX0" fmla="*/ 2987794 w 2984632"/>
              <a:gd name="connsiteY0" fmla="*/ 2531544 h 2528382"/>
              <a:gd name="connsiteX1" fmla="*/ 3162 w 2984632"/>
              <a:gd name="connsiteY1" fmla="*/ 2531544 h 2528382"/>
              <a:gd name="connsiteX2" fmla="*/ 2987794 w 2984632"/>
              <a:gd name="connsiteY2" fmla="*/ 3162 h 252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632" h="2528382">
                <a:moveTo>
                  <a:pt x="2987794" y="2531544"/>
                </a:moveTo>
                <a:lnTo>
                  <a:pt x="3162" y="2531544"/>
                </a:lnTo>
                <a:lnTo>
                  <a:pt x="2987794" y="316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0" name="任意多边形: 形状 9"/>
          <p:cNvSpPr/>
          <p:nvPr>
            <p:custDataLst>
              <p:tags r:id="rId7"/>
            </p:custDataLst>
          </p:nvPr>
        </p:nvSpPr>
        <p:spPr>
          <a:xfrm flipH="1">
            <a:off x="2513330" y="4540885"/>
            <a:ext cx="1907540" cy="2319020"/>
          </a:xfrm>
          <a:custGeom>
            <a:avLst/>
            <a:gdLst>
              <a:gd name="connsiteX0" fmla="*/ 327606 w 1907376"/>
              <a:gd name="connsiteY0" fmla="*/ 2322430 h 2319268"/>
              <a:gd name="connsiteX1" fmla="*/ 1906736 w 1907376"/>
              <a:gd name="connsiteY1" fmla="*/ 2322430 h 2319268"/>
              <a:gd name="connsiteX2" fmla="*/ 333309 w 1907376"/>
              <a:gd name="connsiteY2" fmla="*/ 3162 h 2319268"/>
              <a:gd name="connsiteX3" fmla="*/ 3162 w 1907376"/>
              <a:gd name="connsiteY3" fmla="*/ 1876953 h 2319268"/>
              <a:gd name="connsiteX4" fmla="*/ 795895 w 1907376"/>
              <a:gd name="connsiteY4" fmla="*/ 1923212 h 23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76" h="2319268">
                <a:moveTo>
                  <a:pt x="327606" y="2322430"/>
                </a:moveTo>
                <a:lnTo>
                  <a:pt x="1906736" y="2322430"/>
                </a:lnTo>
                <a:lnTo>
                  <a:pt x="333309" y="3162"/>
                </a:lnTo>
                <a:lnTo>
                  <a:pt x="3162" y="1876953"/>
                </a:lnTo>
                <a:lnTo>
                  <a:pt x="795895" y="19232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1" name="任意多边形: 形状 10"/>
          <p:cNvSpPr/>
          <p:nvPr>
            <p:custDataLst>
              <p:tags r:id="rId8"/>
            </p:custDataLst>
          </p:nvPr>
        </p:nvSpPr>
        <p:spPr>
          <a:xfrm flipH="1">
            <a:off x="3625850" y="6340475"/>
            <a:ext cx="2135505" cy="519430"/>
          </a:xfrm>
          <a:custGeom>
            <a:avLst/>
            <a:gdLst>
              <a:gd name="connsiteX0" fmla="*/ 1344029 w 2135501"/>
              <a:gd name="connsiteY0" fmla="*/ 77302 h 519617"/>
              <a:gd name="connsiteX1" fmla="*/ 64629 w 2135501"/>
              <a:gd name="connsiteY1" fmla="*/ 3162 h 519617"/>
              <a:gd name="connsiteX2" fmla="*/ 3162 w 2135501"/>
              <a:gd name="connsiteY2" fmla="*/ 522779 h 519617"/>
              <a:gd name="connsiteX3" fmla="*/ 1266086 w 2135501"/>
              <a:gd name="connsiteY3" fmla="*/ 522779 h 519617"/>
              <a:gd name="connsiteX4" fmla="*/ 1668472 w 2135501"/>
              <a:gd name="connsiteY4" fmla="*/ 522779 h 519617"/>
              <a:gd name="connsiteX5" fmla="*/ 2136762 w 2135501"/>
              <a:gd name="connsiteY5" fmla="*/ 123561 h 5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501" h="519617">
                <a:moveTo>
                  <a:pt x="1344029" y="77302"/>
                </a:moveTo>
                <a:lnTo>
                  <a:pt x="64629" y="3162"/>
                </a:lnTo>
                <a:lnTo>
                  <a:pt x="3162" y="522779"/>
                </a:lnTo>
                <a:lnTo>
                  <a:pt x="1266086" y="522779"/>
                </a:lnTo>
                <a:lnTo>
                  <a:pt x="1668472" y="522779"/>
                </a:lnTo>
                <a:lnTo>
                  <a:pt x="2136762" y="123561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2" name="任意多边形: 形状 11"/>
          <p:cNvSpPr/>
          <p:nvPr>
            <p:custDataLst>
              <p:tags r:id="rId9"/>
            </p:custDataLst>
          </p:nvPr>
        </p:nvSpPr>
        <p:spPr>
          <a:xfrm flipH="1">
            <a:off x="-3175" y="3810"/>
            <a:ext cx="1882140" cy="2927350"/>
          </a:xfrm>
          <a:custGeom>
            <a:avLst/>
            <a:gdLst>
              <a:gd name="connsiteX0" fmla="*/ 908690 w 1882029"/>
              <a:gd name="connsiteY0" fmla="*/ 3162 h 2927600"/>
              <a:gd name="connsiteX1" fmla="*/ 518344 w 1882029"/>
              <a:gd name="connsiteY1" fmla="*/ 3162 h 2927600"/>
              <a:gd name="connsiteX2" fmla="*/ 3162 w 1882029"/>
              <a:gd name="connsiteY2" fmla="*/ 2930763 h 2927600"/>
              <a:gd name="connsiteX3" fmla="*/ 1885191 w 1882029"/>
              <a:gd name="connsiteY3" fmla="*/ 2208368 h 2927600"/>
              <a:gd name="connsiteX4" fmla="*/ 1885191 w 1882029"/>
              <a:gd name="connsiteY4" fmla="*/ 1442882 h 2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029" h="2927600">
                <a:moveTo>
                  <a:pt x="908690" y="3162"/>
                </a:moveTo>
                <a:lnTo>
                  <a:pt x="518344" y="3162"/>
                </a:lnTo>
                <a:lnTo>
                  <a:pt x="3162" y="2930763"/>
                </a:lnTo>
                <a:lnTo>
                  <a:pt x="1885191" y="2208368"/>
                </a:lnTo>
                <a:lnTo>
                  <a:pt x="1885191" y="144288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4" name="任意多边形: 形状 13"/>
          <p:cNvSpPr/>
          <p:nvPr>
            <p:custDataLst>
              <p:tags r:id="rId10"/>
            </p:custDataLst>
          </p:nvPr>
        </p:nvSpPr>
        <p:spPr>
          <a:xfrm flipH="1">
            <a:off x="10693400" y="3810"/>
            <a:ext cx="1495425" cy="2256155"/>
          </a:xfrm>
          <a:custGeom>
            <a:avLst/>
            <a:gdLst>
              <a:gd name="connsiteX0" fmla="*/ 1498646 w 1495484"/>
              <a:gd name="connsiteY0" fmla="*/ 3162 h 2255900"/>
              <a:gd name="connsiteX1" fmla="*/ 3162 w 1495484"/>
              <a:gd name="connsiteY1" fmla="*/ 3162 h 2255900"/>
              <a:gd name="connsiteX2" fmla="*/ 3162 w 1495484"/>
              <a:gd name="connsiteY2" fmla="*/ 1821823 h 2255900"/>
              <a:gd name="connsiteX3" fmla="*/ 814272 w 1495484"/>
              <a:gd name="connsiteY3" fmla="*/ 2259062 h 22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2255900">
                <a:moveTo>
                  <a:pt x="1498646" y="3162"/>
                </a:moveTo>
                <a:lnTo>
                  <a:pt x="3162" y="3162"/>
                </a:lnTo>
                <a:lnTo>
                  <a:pt x="3162" y="1821823"/>
                </a:lnTo>
                <a:lnTo>
                  <a:pt x="814272" y="22590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20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1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4883456" y="2408693"/>
            <a:ext cx="5968684" cy="1783660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90204" pitchFamily="34" charset="0"/>
              <a:buNone/>
              <a:defRPr sz="88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22" hasCustomPrompt="1"/>
            <p:custDataLst>
              <p:tags r:id="rId15"/>
            </p:custDataLst>
          </p:nvPr>
        </p:nvSpPr>
        <p:spPr>
          <a:xfrm>
            <a:off x="4882831" y="4331970"/>
            <a:ext cx="5968684" cy="331057"/>
          </a:xfrm>
        </p:spPr>
        <p:txBody>
          <a:bodyPr>
            <a:noAutofit/>
          </a:bodyPr>
          <a:lstStyle>
            <a:lvl1pPr marL="0" indent="0" algn="ctr">
              <a:buNone/>
              <a:defRPr sz="2000" spc="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0" name="任意多边形: 形状 19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0"/>
            <a:ext cx="10852237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74146" y="67674"/>
            <a:ext cx="11843708" cy="6722652"/>
            <a:chOff x="174146" y="67674"/>
            <a:chExt cx="11843708" cy="6722652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等腰三角形 14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18" name="等腰三角形 17"/>
            <p:cNvSpPr/>
            <p:nvPr userDrawn="1">
              <p:custDataLst>
                <p:tags r:id="rId5"/>
              </p:custDataLst>
            </p:nvPr>
          </p:nvSpPr>
          <p:spPr>
            <a:xfrm rot="18562903">
              <a:off x="11424317" y="6196789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dirty="0"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16" name="等腰三角形 15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20" name="任意多边形: 形状 19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>
            <a:off x="69071" y="-240753"/>
            <a:ext cx="12270521" cy="7403643"/>
            <a:chOff x="69071" y="-240753"/>
            <a:chExt cx="12270521" cy="7403643"/>
          </a:xfrm>
        </p:grpSpPr>
        <p:sp>
          <p:nvSpPr>
            <p:cNvPr id="19" name="任意多边形: 形状 18"/>
            <p:cNvSpPr/>
            <p:nvPr userDrawn="1">
              <p:custDataLst>
                <p:tags r:id="rId4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0" name="等腰三角形 19"/>
            <p:cNvSpPr/>
            <p:nvPr userDrawn="1">
              <p:custDataLst>
                <p:tags r:id="rId5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7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>
            <a:off x="174146" y="67674"/>
            <a:ext cx="12165446" cy="7095216"/>
            <a:chOff x="174146" y="67674"/>
            <a:chExt cx="12165446" cy="7095216"/>
          </a:xfrm>
        </p:grpSpPr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1390141" y="538489"/>
            <a:ext cx="10669954" cy="7083249"/>
            <a:chOff x="1390141" y="538489"/>
            <a:chExt cx="10669954" cy="7083249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0327538">
              <a:off x="9598362" y="3430239"/>
              <a:ext cx="2461733" cy="3603894"/>
            </a:xfrm>
            <a:custGeom>
              <a:avLst/>
              <a:gdLst>
                <a:gd name="connsiteX0" fmla="*/ 1379554 w 2461733"/>
                <a:gd name="connsiteY0" fmla="*/ 0 h 3603894"/>
                <a:gd name="connsiteX1" fmla="*/ 2461733 w 2461733"/>
                <a:gd name="connsiteY1" fmla="*/ 2406866 h 3603894"/>
                <a:gd name="connsiteX2" fmla="*/ 1997251 w 2461733"/>
                <a:gd name="connsiteY2" fmla="*/ 3603894 h 3603894"/>
                <a:gd name="connsiteX3" fmla="*/ 1380408 w 2461733"/>
                <a:gd name="connsiteY3" fmla="*/ 3603894 h 3603894"/>
                <a:gd name="connsiteX4" fmla="*/ 0 w 2461733"/>
                <a:gd name="connsiteY4" fmla="*/ 3068256 h 360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733" h="3603894">
                  <a:moveTo>
                    <a:pt x="1379554" y="0"/>
                  </a:moveTo>
                  <a:lnTo>
                    <a:pt x="2461733" y="2406866"/>
                  </a:lnTo>
                  <a:lnTo>
                    <a:pt x="1997251" y="3603894"/>
                  </a:lnTo>
                  <a:lnTo>
                    <a:pt x="1380408" y="3603894"/>
                  </a:lnTo>
                  <a:lnTo>
                    <a:pt x="0" y="3068256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4"/>
              </p:custDataLst>
            </p:nvPr>
          </p:nvSpPr>
          <p:spPr>
            <a:xfrm rot="3843558">
              <a:off x="3611662" y="1074388"/>
              <a:ext cx="5196909" cy="7897792"/>
            </a:xfrm>
            <a:custGeom>
              <a:avLst/>
              <a:gdLst>
                <a:gd name="connsiteX0" fmla="*/ 5196908 w 5196909"/>
                <a:gd name="connsiteY0" fmla="*/ 7897792 h 7897792"/>
                <a:gd name="connsiteX1" fmla="*/ 5196909 w 5196909"/>
                <a:gd name="connsiteY1" fmla="*/ 7897790 h 7897792"/>
                <a:gd name="connsiteX2" fmla="*/ 5196909 w 5196909"/>
                <a:gd name="connsiteY2" fmla="*/ 7897792 h 7897792"/>
                <a:gd name="connsiteX3" fmla="*/ 2598455 w 5196909"/>
                <a:gd name="connsiteY3" fmla="*/ 0 h 7897792"/>
                <a:gd name="connsiteX4" fmla="*/ 4196670 w 5196909"/>
                <a:gd name="connsiteY4" fmla="*/ 4857646 h 7897792"/>
                <a:gd name="connsiteX5" fmla="*/ 2717785 w 5196909"/>
                <a:gd name="connsiteY5" fmla="*/ 7897792 h 7897792"/>
                <a:gd name="connsiteX6" fmla="*/ 0 w 5196909"/>
                <a:gd name="connsiteY6" fmla="*/ 7897792 h 789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6909" h="7897792">
                  <a:moveTo>
                    <a:pt x="5196908" y="7897792"/>
                  </a:moveTo>
                  <a:lnTo>
                    <a:pt x="5196909" y="7897790"/>
                  </a:lnTo>
                  <a:lnTo>
                    <a:pt x="5196909" y="7897792"/>
                  </a:lnTo>
                  <a:close/>
                  <a:moveTo>
                    <a:pt x="2598455" y="0"/>
                  </a:moveTo>
                  <a:lnTo>
                    <a:pt x="4196670" y="4857646"/>
                  </a:lnTo>
                  <a:lnTo>
                    <a:pt x="2717785" y="7897792"/>
                  </a:lnTo>
                  <a:lnTo>
                    <a:pt x="0" y="7897792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  <p:sp>
          <p:nvSpPr>
            <p:cNvPr id="14" name="等腰三角形 13"/>
            <p:cNvSpPr/>
            <p:nvPr userDrawn="1">
              <p:custDataLst>
                <p:tags r:id="rId5"/>
              </p:custDataLst>
            </p:nvPr>
          </p:nvSpPr>
          <p:spPr>
            <a:xfrm rot="12622615">
              <a:off x="1390141" y="704847"/>
              <a:ext cx="3191281" cy="3548851"/>
            </a:xfrm>
            <a:prstGeom prst="triangl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6"/>
              </p:custDataLst>
            </p:nvPr>
          </p:nvSpPr>
          <p:spPr>
            <a:xfrm rot="14809432">
              <a:off x="6325376" y="-1657194"/>
              <a:ext cx="3097954" cy="7489319"/>
            </a:xfrm>
            <a:custGeom>
              <a:avLst/>
              <a:gdLst>
                <a:gd name="connsiteX0" fmla="*/ 3097954 w 3097954"/>
                <a:gd name="connsiteY0" fmla="*/ 5457090 h 7489319"/>
                <a:gd name="connsiteX1" fmla="*/ 2227941 w 3097954"/>
                <a:gd name="connsiteY1" fmla="*/ 7489318 h 7489319"/>
                <a:gd name="connsiteX2" fmla="*/ 0 w 3097954"/>
                <a:gd name="connsiteY2" fmla="*/ 7489319 h 7489319"/>
                <a:gd name="connsiteX3" fmla="*/ 1792124 w 3097954"/>
                <a:gd name="connsiteY3" fmla="*/ 0 h 748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954" h="7489319">
                  <a:moveTo>
                    <a:pt x="3097954" y="5457090"/>
                  </a:moveTo>
                  <a:lnTo>
                    <a:pt x="2227941" y="7489318"/>
                  </a:lnTo>
                  <a:lnTo>
                    <a:pt x="0" y="7489319"/>
                  </a:lnTo>
                  <a:lnTo>
                    <a:pt x="1792124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27" name="组合 26"/>
          <p:cNvGrpSpPr/>
          <p:nvPr userDrawn="1">
            <p:custDataLst>
              <p:tags r:id="rId8"/>
            </p:custDataLst>
          </p:nvPr>
        </p:nvGrpSpPr>
        <p:grpSpPr>
          <a:xfrm>
            <a:off x="495523" y="432015"/>
            <a:ext cx="11437836" cy="5868198"/>
            <a:chOff x="495523" y="432015"/>
            <a:chExt cx="11437836" cy="5868198"/>
          </a:xfrm>
        </p:grpSpPr>
        <p:sp>
          <p:nvSpPr>
            <p:cNvPr id="19" name="等腰三角形 18"/>
            <p:cNvSpPr/>
            <p:nvPr userDrawn="1">
              <p:custDataLst>
                <p:tags r:id="rId9"/>
              </p:custDataLst>
            </p:nvPr>
          </p:nvSpPr>
          <p:spPr>
            <a:xfrm rot="20116463">
              <a:off x="10890894" y="5352995"/>
              <a:ext cx="1042465" cy="947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15" name="等腰三角形 14"/>
            <p:cNvSpPr/>
            <p:nvPr userDrawn="1">
              <p:custDataLst>
                <p:tags r:id="rId10"/>
              </p:custDataLst>
            </p:nvPr>
          </p:nvSpPr>
          <p:spPr>
            <a:xfrm rot="9316463">
              <a:off x="495523" y="432015"/>
              <a:ext cx="1042465" cy="947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5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PT 版权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koppt-圆角矩形"/>
          <p:cNvSpPr/>
          <p:nvPr userDrawn="1"/>
        </p:nvSpPr>
        <p:spPr>
          <a:xfrm>
            <a:off x="4911725" y="3244850"/>
            <a:ext cx="23685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en-US" altLang="zh-CN" dirty="0">
              <a:latin typeface="微软雅黑" panose="020B0503020204020204" charset="-122"/>
            </a:endParaRPr>
          </a:p>
        </p:txBody>
      </p:sp>
      <p:sp>
        <p:nvSpPr>
          <p:cNvPr id="19" name="koppt-圆角矩形"/>
          <p:cNvSpPr/>
          <p:nvPr userDrawn="1"/>
        </p:nvSpPr>
        <p:spPr>
          <a:xfrm>
            <a:off x="8758238" y="2938463"/>
            <a:ext cx="1606550" cy="12858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18.xml"/><Relationship Id="rId23" Type="http://schemas.openxmlformats.org/officeDocument/2006/relationships/tags" Target="../tags/tag217.xml"/><Relationship Id="rId22" Type="http://schemas.openxmlformats.org/officeDocument/2006/relationships/tags" Target="../tags/tag216.xml"/><Relationship Id="rId21" Type="http://schemas.openxmlformats.org/officeDocument/2006/relationships/tags" Target="../tags/tag215.xml"/><Relationship Id="rId20" Type="http://schemas.openxmlformats.org/officeDocument/2006/relationships/tags" Target="../tags/tag21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1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背景" hidden="1"/>
          <p:cNvSpPr txBox="1"/>
          <p:nvPr userDrawn="1"/>
        </p:nvSpPr>
        <p:spPr>
          <a:xfrm>
            <a:off x="4716463" y="13663613"/>
            <a:ext cx="2759075" cy="2778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1200">
                <a:solidFill>
                  <a:srgbClr val="E6E6E6"/>
                </a:solidFill>
                <a:latin typeface="Arial" panose="020B0604020202090204" pitchFamily="34" charset="0"/>
              </a:rPr>
              <a:t>版权所有：</a:t>
            </a:r>
            <a:r>
              <a:rPr lang="en-US" altLang="zh-CN" sz="1200">
                <a:solidFill>
                  <a:srgbClr val="E6E6E6"/>
                </a:solidFill>
                <a:latin typeface="Arial" panose="020B0604020202090204" pitchFamily="34" charset="0"/>
              </a:rPr>
              <a:t>KOPPT WWW.KOPPT.CN</a:t>
            </a:r>
            <a:endParaRPr lang="en-US" altLang="zh-CN" sz="1200">
              <a:solidFill>
                <a:srgbClr val="E6E6E6"/>
              </a:solidFill>
              <a:latin typeface="Arial" panose="020B0604020202090204" pitchFamily="34" charset="0"/>
            </a:endParaRPr>
          </a:p>
        </p:txBody>
      </p:sp>
      <p:sp>
        <p:nvSpPr>
          <p:cNvPr id="1027" name="背景"/>
          <p:cNvSpPr/>
          <p:nvPr userDrawn="1"/>
        </p:nvSpPr>
        <p:spPr>
          <a:xfrm>
            <a:off x="5303838" y="3244850"/>
            <a:ext cx="1608137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>
                <a:solidFill>
                  <a:srgbClr val="FFFFFF"/>
                </a:solidFill>
                <a:latin typeface="Arial" panose="020B0604020202090204" pitchFamily="34" charset="0"/>
              </a:rPr>
              <a:t>www.koppt.cn​​</a:t>
            </a:r>
            <a:endParaRPr lang="zh-CN" altLang="en-US" dirty="0">
              <a:solidFill>
                <a:srgbClr val="FFFFFF"/>
              </a:solidFill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05.xml"/><Relationship Id="rId8" Type="http://schemas.openxmlformats.org/officeDocument/2006/relationships/tags" Target="../tags/tag404.xml"/><Relationship Id="rId7" Type="http://schemas.openxmlformats.org/officeDocument/2006/relationships/tags" Target="../tags/tag403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410.xml"/><Relationship Id="rId13" Type="http://schemas.openxmlformats.org/officeDocument/2006/relationships/tags" Target="../tags/tag409.xml"/><Relationship Id="rId12" Type="http://schemas.openxmlformats.org/officeDocument/2006/relationships/tags" Target="../tags/tag408.xml"/><Relationship Id="rId11" Type="http://schemas.openxmlformats.org/officeDocument/2006/relationships/tags" Target="../tags/tag407.xml"/><Relationship Id="rId10" Type="http://schemas.openxmlformats.org/officeDocument/2006/relationships/tags" Target="../tags/tag406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18.xml"/><Relationship Id="rId80" Type="http://schemas.openxmlformats.org/officeDocument/2006/relationships/slideLayout" Target="../slideLayouts/slideLayout13.xml"/><Relationship Id="rId8" Type="http://schemas.openxmlformats.org/officeDocument/2006/relationships/tags" Target="../tags/tag417.xml"/><Relationship Id="rId79" Type="http://schemas.openxmlformats.org/officeDocument/2006/relationships/tags" Target="../tags/tag487.xml"/><Relationship Id="rId78" Type="http://schemas.openxmlformats.org/officeDocument/2006/relationships/tags" Target="../tags/tag486.xml"/><Relationship Id="rId77" Type="http://schemas.openxmlformats.org/officeDocument/2006/relationships/tags" Target="../tags/tag485.xml"/><Relationship Id="rId76" Type="http://schemas.openxmlformats.org/officeDocument/2006/relationships/tags" Target="../tags/tag484.xml"/><Relationship Id="rId75" Type="http://schemas.openxmlformats.org/officeDocument/2006/relationships/tags" Target="../tags/tag483.xml"/><Relationship Id="rId74" Type="http://schemas.openxmlformats.org/officeDocument/2006/relationships/tags" Target="../tags/tag482.xml"/><Relationship Id="rId73" Type="http://schemas.openxmlformats.org/officeDocument/2006/relationships/tags" Target="../tags/tag481.xml"/><Relationship Id="rId72" Type="http://schemas.openxmlformats.org/officeDocument/2006/relationships/image" Target="../media/image5.png"/><Relationship Id="rId71" Type="http://schemas.openxmlformats.org/officeDocument/2006/relationships/tags" Target="../tags/tag480.xml"/><Relationship Id="rId70" Type="http://schemas.openxmlformats.org/officeDocument/2006/relationships/tags" Target="../tags/tag479.xml"/><Relationship Id="rId7" Type="http://schemas.openxmlformats.org/officeDocument/2006/relationships/tags" Target="../tags/tag416.xml"/><Relationship Id="rId69" Type="http://schemas.openxmlformats.org/officeDocument/2006/relationships/tags" Target="../tags/tag478.xml"/><Relationship Id="rId68" Type="http://schemas.openxmlformats.org/officeDocument/2006/relationships/tags" Target="../tags/tag477.xml"/><Relationship Id="rId67" Type="http://schemas.openxmlformats.org/officeDocument/2006/relationships/tags" Target="../tags/tag476.xml"/><Relationship Id="rId66" Type="http://schemas.openxmlformats.org/officeDocument/2006/relationships/tags" Target="../tags/tag475.xml"/><Relationship Id="rId65" Type="http://schemas.openxmlformats.org/officeDocument/2006/relationships/tags" Target="../tags/tag474.xml"/><Relationship Id="rId64" Type="http://schemas.openxmlformats.org/officeDocument/2006/relationships/tags" Target="../tags/tag473.xml"/><Relationship Id="rId63" Type="http://schemas.openxmlformats.org/officeDocument/2006/relationships/tags" Target="../tags/tag472.xml"/><Relationship Id="rId62" Type="http://schemas.openxmlformats.org/officeDocument/2006/relationships/tags" Target="../tags/tag471.xml"/><Relationship Id="rId61" Type="http://schemas.openxmlformats.org/officeDocument/2006/relationships/tags" Target="../tags/tag470.xml"/><Relationship Id="rId60" Type="http://schemas.openxmlformats.org/officeDocument/2006/relationships/tags" Target="../tags/tag469.xml"/><Relationship Id="rId6" Type="http://schemas.openxmlformats.org/officeDocument/2006/relationships/tags" Target="../tags/tag415.xml"/><Relationship Id="rId59" Type="http://schemas.openxmlformats.org/officeDocument/2006/relationships/tags" Target="../tags/tag468.xml"/><Relationship Id="rId58" Type="http://schemas.openxmlformats.org/officeDocument/2006/relationships/tags" Target="../tags/tag467.xml"/><Relationship Id="rId57" Type="http://schemas.openxmlformats.org/officeDocument/2006/relationships/tags" Target="../tags/tag466.xml"/><Relationship Id="rId56" Type="http://schemas.openxmlformats.org/officeDocument/2006/relationships/tags" Target="../tags/tag465.xml"/><Relationship Id="rId55" Type="http://schemas.openxmlformats.org/officeDocument/2006/relationships/tags" Target="../tags/tag464.xml"/><Relationship Id="rId54" Type="http://schemas.openxmlformats.org/officeDocument/2006/relationships/tags" Target="../tags/tag463.xml"/><Relationship Id="rId53" Type="http://schemas.openxmlformats.org/officeDocument/2006/relationships/tags" Target="../tags/tag462.xml"/><Relationship Id="rId52" Type="http://schemas.openxmlformats.org/officeDocument/2006/relationships/tags" Target="../tags/tag461.xml"/><Relationship Id="rId51" Type="http://schemas.openxmlformats.org/officeDocument/2006/relationships/tags" Target="../tags/tag460.xml"/><Relationship Id="rId50" Type="http://schemas.openxmlformats.org/officeDocument/2006/relationships/tags" Target="../tags/tag459.xml"/><Relationship Id="rId5" Type="http://schemas.openxmlformats.org/officeDocument/2006/relationships/tags" Target="../tags/tag414.xml"/><Relationship Id="rId49" Type="http://schemas.openxmlformats.org/officeDocument/2006/relationships/tags" Target="../tags/tag458.xml"/><Relationship Id="rId48" Type="http://schemas.openxmlformats.org/officeDocument/2006/relationships/tags" Target="../tags/tag457.xml"/><Relationship Id="rId47" Type="http://schemas.openxmlformats.org/officeDocument/2006/relationships/tags" Target="../tags/tag456.xml"/><Relationship Id="rId46" Type="http://schemas.openxmlformats.org/officeDocument/2006/relationships/tags" Target="../tags/tag455.xml"/><Relationship Id="rId45" Type="http://schemas.openxmlformats.org/officeDocument/2006/relationships/tags" Target="../tags/tag454.xml"/><Relationship Id="rId44" Type="http://schemas.openxmlformats.org/officeDocument/2006/relationships/tags" Target="../tags/tag453.xml"/><Relationship Id="rId43" Type="http://schemas.openxmlformats.org/officeDocument/2006/relationships/tags" Target="../tags/tag452.xml"/><Relationship Id="rId42" Type="http://schemas.openxmlformats.org/officeDocument/2006/relationships/tags" Target="../tags/tag451.xml"/><Relationship Id="rId41" Type="http://schemas.openxmlformats.org/officeDocument/2006/relationships/tags" Target="../tags/tag450.xml"/><Relationship Id="rId40" Type="http://schemas.openxmlformats.org/officeDocument/2006/relationships/tags" Target="../tags/tag449.xml"/><Relationship Id="rId4" Type="http://schemas.openxmlformats.org/officeDocument/2006/relationships/tags" Target="../tags/tag413.xml"/><Relationship Id="rId39" Type="http://schemas.openxmlformats.org/officeDocument/2006/relationships/tags" Target="../tags/tag448.xml"/><Relationship Id="rId38" Type="http://schemas.openxmlformats.org/officeDocument/2006/relationships/tags" Target="../tags/tag447.xml"/><Relationship Id="rId37" Type="http://schemas.openxmlformats.org/officeDocument/2006/relationships/tags" Target="../tags/tag446.xml"/><Relationship Id="rId36" Type="http://schemas.openxmlformats.org/officeDocument/2006/relationships/tags" Target="../tags/tag445.xml"/><Relationship Id="rId35" Type="http://schemas.openxmlformats.org/officeDocument/2006/relationships/tags" Target="../tags/tag444.xml"/><Relationship Id="rId34" Type="http://schemas.openxmlformats.org/officeDocument/2006/relationships/tags" Target="../tags/tag443.xml"/><Relationship Id="rId33" Type="http://schemas.openxmlformats.org/officeDocument/2006/relationships/tags" Target="../tags/tag442.xml"/><Relationship Id="rId32" Type="http://schemas.openxmlformats.org/officeDocument/2006/relationships/tags" Target="../tags/tag441.xml"/><Relationship Id="rId31" Type="http://schemas.openxmlformats.org/officeDocument/2006/relationships/tags" Target="../tags/tag440.xml"/><Relationship Id="rId30" Type="http://schemas.openxmlformats.org/officeDocument/2006/relationships/tags" Target="../tags/tag439.xml"/><Relationship Id="rId3" Type="http://schemas.openxmlformats.org/officeDocument/2006/relationships/tags" Target="../tags/tag412.xml"/><Relationship Id="rId29" Type="http://schemas.openxmlformats.org/officeDocument/2006/relationships/tags" Target="../tags/tag438.xml"/><Relationship Id="rId28" Type="http://schemas.openxmlformats.org/officeDocument/2006/relationships/tags" Target="../tags/tag437.xml"/><Relationship Id="rId27" Type="http://schemas.openxmlformats.org/officeDocument/2006/relationships/tags" Target="../tags/tag436.xml"/><Relationship Id="rId26" Type="http://schemas.openxmlformats.org/officeDocument/2006/relationships/tags" Target="../tags/tag435.xml"/><Relationship Id="rId25" Type="http://schemas.openxmlformats.org/officeDocument/2006/relationships/tags" Target="../tags/tag434.xml"/><Relationship Id="rId24" Type="http://schemas.openxmlformats.org/officeDocument/2006/relationships/tags" Target="../tags/tag433.xml"/><Relationship Id="rId23" Type="http://schemas.openxmlformats.org/officeDocument/2006/relationships/tags" Target="../tags/tag432.xml"/><Relationship Id="rId22" Type="http://schemas.openxmlformats.org/officeDocument/2006/relationships/tags" Target="../tags/tag431.xml"/><Relationship Id="rId21" Type="http://schemas.openxmlformats.org/officeDocument/2006/relationships/tags" Target="../tags/tag430.xml"/><Relationship Id="rId20" Type="http://schemas.openxmlformats.org/officeDocument/2006/relationships/tags" Target="../tags/tag429.xml"/><Relationship Id="rId2" Type="http://schemas.openxmlformats.org/officeDocument/2006/relationships/tags" Target="../tags/tag411.xml"/><Relationship Id="rId19" Type="http://schemas.openxmlformats.org/officeDocument/2006/relationships/tags" Target="../tags/tag428.xml"/><Relationship Id="rId18" Type="http://schemas.openxmlformats.org/officeDocument/2006/relationships/tags" Target="../tags/tag427.xml"/><Relationship Id="rId17" Type="http://schemas.openxmlformats.org/officeDocument/2006/relationships/tags" Target="../tags/tag426.xml"/><Relationship Id="rId16" Type="http://schemas.openxmlformats.org/officeDocument/2006/relationships/tags" Target="../tags/tag425.xml"/><Relationship Id="rId15" Type="http://schemas.openxmlformats.org/officeDocument/2006/relationships/tags" Target="../tags/tag424.xml"/><Relationship Id="rId14" Type="http://schemas.openxmlformats.org/officeDocument/2006/relationships/tags" Target="../tags/tag423.xml"/><Relationship Id="rId13" Type="http://schemas.openxmlformats.org/officeDocument/2006/relationships/tags" Target="../tags/tag422.xml"/><Relationship Id="rId12" Type="http://schemas.openxmlformats.org/officeDocument/2006/relationships/tags" Target="../tags/tag421.xml"/><Relationship Id="rId11" Type="http://schemas.openxmlformats.org/officeDocument/2006/relationships/tags" Target="../tags/tag420.xml"/><Relationship Id="rId10" Type="http://schemas.openxmlformats.org/officeDocument/2006/relationships/tags" Target="../tags/tag419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95.xml"/><Relationship Id="rId8" Type="http://schemas.openxmlformats.org/officeDocument/2006/relationships/tags" Target="../tags/tag494.xml"/><Relationship Id="rId7" Type="http://schemas.openxmlformats.org/officeDocument/2006/relationships/tags" Target="../tags/tag493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tags" Target="../tags/tag490.xml"/><Relationship Id="rId3" Type="http://schemas.openxmlformats.org/officeDocument/2006/relationships/tags" Target="../tags/tag489.xml"/><Relationship Id="rId29" Type="http://schemas.openxmlformats.org/officeDocument/2006/relationships/slideLayout" Target="../slideLayouts/slideLayout18.xml"/><Relationship Id="rId28" Type="http://schemas.openxmlformats.org/officeDocument/2006/relationships/tags" Target="../tags/tag514.xml"/><Relationship Id="rId27" Type="http://schemas.openxmlformats.org/officeDocument/2006/relationships/tags" Target="../tags/tag513.xml"/><Relationship Id="rId26" Type="http://schemas.openxmlformats.org/officeDocument/2006/relationships/tags" Target="../tags/tag512.xml"/><Relationship Id="rId25" Type="http://schemas.openxmlformats.org/officeDocument/2006/relationships/tags" Target="../tags/tag511.xml"/><Relationship Id="rId24" Type="http://schemas.openxmlformats.org/officeDocument/2006/relationships/tags" Target="../tags/tag510.xml"/><Relationship Id="rId23" Type="http://schemas.openxmlformats.org/officeDocument/2006/relationships/tags" Target="../tags/tag509.xml"/><Relationship Id="rId22" Type="http://schemas.openxmlformats.org/officeDocument/2006/relationships/tags" Target="../tags/tag508.xml"/><Relationship Id="rId21" Type="http://schemas.openxmlformats.org/officeDocument/2006/relationships/tags" Target="../tags/tag507.xml"/><Relationship Id="rId20" Type="http://schemas.openxmlformats.org/officeDocument/2006/relationships/tags" Target="../tags/tag506.xml"/><Relationship Id="rId2" Type="http://schemas.openxmlformats.org/officeDocument/2006/relationships/tags" Target="../tags/tag488.xml"/><Relationship Id="rId19" Type="http://schemas.openxmlformats.org/officeDocument/2006/relationships/tags" Target="../tags/tag505.xml"/><Relationship Id="rId18" Type="http://schemas.openxmlformats.org/officeDocument/2006/relationships/tags" Target="../tags/tag504.xml"/><Relationship Id="rId17" Type="http://schemas.openxmlformats.org/officeDocument/2006/relationships/tags" Target="../tags/tag503.xml"/><Relationship Id="rId16" Type="http://schemas.openxmlformats.org/officeDocument/2006/relationships/tags" Target="../tags/tag502.xml"/><Relationship Id="rId15" Type="http://schemas.openxmlformats.org/officeDocument/2006/relationships/tags" Target="../tags/tag501.xml"/><Relationship Id="rId14" Type="http://schemas.openxmlformats.org/officeDocument/2006/relationships/tags" Target="../tags/tag500.xml"/><Relationship Id="rId13" Type="http://schemas.openxmlformats.org/officeDocument/2006/relationships/tags" Target="../tags/tag499.xml"/><Relationship Id="rId12" Type="http://schemas.openxmlformats.org/officeDocument/2006/relationships/tags" Target="../tags/tag498.xml"/><Relationship Id="rId11" Type="http://schemas.openxmlformats.org/officeDocument/2006/relationships/tags" Target="../tags/tag497.xml"/><Relationship Id="rId10" Type="http://schemas.openxmlformats.org/officeDocument/2006/relationships/tags" Target="../tags/tag496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25.xml"/><Relationship Id="rId8" Type="http://schemas.openxmlformats.org/officeDocument/2006/relationships/tags" Target="../tags/tag524.xml"/><Relationship Id="rId7" Type="http://schemas.openxmlformats.org/officeDocument/2006/relationships/tags" Target="../tags/tag523.xml"/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4" Type="http://schemas.openxmlformats.org/officeDocument/2006/relationships/tags" Target="../tags/tag520.xml"/><Relationship Id="rId3" Type="http://schemas.openxmlformats.org/officeDocument/2006/relationships/tags" Target="../tags/tag519.xml"/><Relationship Id="rId20" Type="http://schemas.openxmlformats.org/officeDocument/2006/relationships/slideLayout" Target="../slideLayouts/slideLayout13.xml"/><Relationship Id="rId2" Type="http://schemas.openxmlformats.org/officeDocument/2006/relationships/tags" Target="../tags/tag518.xml"/><Relationship Id="rId19" Type="http://schemas.openxmlformats.org/officeDocument/2006/relationships/tags" Target="../tags/tag535.xml"/><Relationship Id="rId18" Type="http://schemas.openxmlformats.org/officeDocument/2006/relationships/tags" Target="../tags/tag534.xml"/><Relationship Id="rId17" Type="http://schemas.openxmlformats.org/officeDocument/2006/relationships/tags" Target="../tags/tag533.xml"/><Relationship Id="rId16" Type="http://schemas.openxmlformats.org/officeDocument/2006/relationships/tags" Target="../tags/tag532.xml"/><Relationship Id="rId15" Type="http://schemas.openxmlformats.org/officeDocument/2006/relationships/tags" Target="../tags/tag531.xml"/><Relationship Id="rId14" Type="http://schemas.openxmlformats.org/officeDocument/2006/relationships/tags" Target="../tags/tag530.xml"/><Relationship Id="rId13" Type="http://schemas.openxmlformats.org/officeDocument/2006/relationships/tags" Target="../tags/tag529.xml"/><Relationship Id="rId12" Type="http://schemas.openxmlformats.org/officeDocument/2006/relationships/tags" Target="../tags/tag528.xml"/><Relationship Id="rId11" Type="http://schemas.openxmlformats.org/officeDocument/2006/relationships/tags" Target="../tags/tag527.xml"/><Relationship Id="rId10" Type="http://schemas.openxmlformats.org/officeDocument/2006/relationships/tags" Target="../tags/tag526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43.xml"/><Relationship Id="rId8" Type="http://schemas.openxmlformats.org/officeDocument/2006/relationships/tags" Target="../tags/tag542.xml"/><Relationship Id="rId7" Type="http://schemas.openxmlformats.org/officeDocument/2006/relationships/tags" Target="../tags/tag541.xml"/><Relationship Id="rId6" Type="http://schemas.openxmlformats.org/officeDocument/2006/relationships/tags" Target="../tags/tag540.xml"/><Relationship Id="rId5" Type="http://schemas.openxmlformats.org/officeDocument/2006/relationships/tags" Target="../tags/tag539.xml"/><Relationship Id="rId4" Type="http://schemas.openxmlformats.org/officeDocument/2006/relationships/tags" Target="../tags/tag538.xml"/><Relationship Id="rId3" Type="http://schemas.openxmlformats.org/officeDocument/2006/relationships/tags" Target="../tags/tag537.xml"/><Relationship Id="rId2" Type="http://schemas.openxmlformats.org/officeDocument/2006/relationships/tags" Target="../tags/tag536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545.xml"/><Relationship Id="rId10" Type="http://schemas.openxmlformats.org/officeDocument/2006/relationships/tags" Target="../tags/tag544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53.xml"/><Relationship Id="rId8" Type="http://schemas.openxmlformats.org/officeDocument/2006/relationships/tags" Target="../tags/tag552.xml"/><Relationship Id="rId7" Type="http://schemas.openxmlformats.org/officeDocument/2006/relationships/tags" Target="../tags/tag551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562.xml"/><Relationship Id="rId17" Type="http://schemas.openxmlformats.org/officeDocument/2006/relationships/tags" Target="../tags/tag561.xml"/><Relationship Id="rId16" Type="http://schemas.openxmlformats.org/officeDocument/2006/relationships/tags" Target="../tags/tag560.xml"/><Relationship Id="rId15" Type="http://schemas.openxmlformats.org/officeDocument/2006/relationships/tags" Target="../tags/tag559.xml"/><Relationship Id="rId14" Type="http://schemas.openxmlformats.org/officeDocument/2006/relationships/tags" Target="../tags/tag558.xml"/><Relationship Id="rId13" Type="http://schemas.openxmlformats.org/officeDocument/2006/relationships/tags" Target="../tags/tag557.xml"/><Relationship Id="rId12" Type="http://schemas.openxmlformats.org/officeDocument/2006/relationships/tags" Target="../tags/tag556.xml"/><Relationship Id="rId11" Type="http://schemas.openxmlformats.org/officeDocument/2006/relationships/tags" Target="../tags/tag555.xml"/><Relationship Id="rId10" Type="http://schemas.openxmlformats.org/officeDocument/2006/relationships/tags" Target="../tags/tag554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63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220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235.xml"/><Relationship Id="rId17" Type="http://schemas.openxmlformats.org/officeDocument/2006/relationships/image" Target="../media/image4.png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tags" Target="../tags/tag21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260.xml"/><Relationship Id="rId22" Type="http://schemas.openxmlformats.org/officeDocument/2006/relationships/tags" Target="../tags/tag259.xml"/><Relationship Id="rId21" Type="http://schemas.openxmlformats.org/officeDocument/2006/relationships/tags" Target="../tags/tag258.xml"/><Relationship Id="rId20" Type="http://schemas.openxmlformats.org/officeDocument/2006/relationships/tags" Target="../tags/tag257.xml"/><Relationship Id="rId2" Type="http://schemas.openxmlformats.org/officeDocument/2006/relationships/tags" Target="../tags/tag239.xml"/><Relationship Id="rId19" Type="http://schemas.openxmlformats.org/officeDocument/2006/relationships/tags" Target="../tags/tag256.xml"/><Relationship Id="rId18" Type="http://schemas.openxmlformats.org/officeDocument/2006/relationships/tags" Target="../tags/tag255.xml"/><Relationship Id="rId17" Type="http://schemas.openxmlformats.org/officeDocument/2006/relationships/tags" Target="../tags/tag254.xml"/><Relationship Id="rId16" Type="http://schemas.openxmlformats.org/officeDocument/2006/relationships/tags" Target="../tags/tag253.xml"/><Relationship Id="rId15" Type="http://schemas.openxmlformats.org/officeDocument/2006/relationships/tags" Target="../tags/tag252.xml"/><Relationship Id="rId14" Type="http://schemas.openxmlformats.org/officeDocument/2006/relationships/tags" Target="../tags/tag251.xml"/><Relationship Id="rId13" Type="http://schemas.openxmlformats.org/officeDocument/2006/relationships/tags" Target="../tags/tag25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282.xml"/><Relationship Id="rId22" Type="http://schemas.openxmlformats.org/officeDocument/2006/relationships/tags" Target="../tags/tag281.xml"/><Relationship Id="rId21" Type="http://schemas.openxmlformats.org/officeDocument/2006/relationships/tags" Target="../tags/tag280.xml"/><Relationship Id="rId20" Type="http://schemas.openxmlformats.org/officeDocument/2006/relationships/tags" Target="../tags/tag279.xml"/><Relationship Id="rId2" Type="http://schemas.openxmlformats.org/officeDocument/2006/relationships/tags" Target="../tags/tag261.xml"/><Relationship Id="rId19" Type="http://schemas.openxmlformats.org/officeDocument/2006/relationships/tags" Target="../tags/tag278.xml"/><Relationship Id="rId18" Type="http://schemas.openxmlformats.org/officeDocument/2006/relationships/tags" Target="../tags/tag277.xml"/><Relationship Id="rId17" Type="http://schemas.openxmlformats.org/officeDocument/2006/relationships/tags" Target="../tags/tag276.xml"/><Relationship Id="rId16" Type="http://schemas.openxmlformats.org/officeDocument/2006/relationships/tags" Target="../tags/tag27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0" Type="http://schemas.openxmlformats.org/officeDocument/2006/relationships/slideLayout" Target="../slideLayouts/slideLayout13.xml"/><Relationship Id="rId8" Type="http://schemas.openxmlformats.org/officeDocument/2006/relationships/tags" Target="../tags/tag289.xml"/><Relationship Id="rId79" Type="http://schemas.openxmlformats.org/officeDocument/2006/relationships/tags" Target="../tags/tag359.xml"/><Relationship Id="rId78" Type="http://schemas.openxmlformats.org/officeDocument/2006/relationships/tags" Target="../tags/tag358.xml"/><Relationship Id="rId77" Type="http://schemas.openxmlformats.org/officeDocument/2006/relationships/tags" Target="../tags/tag357.xml"/><Relationship Id="rId76" Type="http://schemas.openxmlformats.org/officeDocument/2006/relationships/tags" Target="../tags/tag356.xml"/><Relationship Id="rId75" Type="http://schemas.openxmlformats.org/officeDocument/2006/relationships/tags" Target="../tags/tag355.xml"/><Relationship Id="rId74" Type="http://schemas.openxmlformats.org/officeDocument/2006/relationships/tags" Target="../tags/tag354.xml"/><Relationship Id="rId73" Type="http://schemas.openxmlformats.org/officeDocument/2006/relationships/tags" Target="../tags/tag353.xml"/><Relationship Id="rId72" Type="http://schemas.openxmlformats.org/officeDocument/2006/relationships/image" Target="../media/image5.png"/><Relationship Id="rId71" Type="http://schemas.openxmlformats.org/officeDocument/2006/relationships/tags" Target="../tags/tag352.xml"/><Relationship Id="rId70" Type="http://schemas.openxmlformats.org/officeDocument/2006/relationships/tags" Target="../tags/tag351.xml"/><Relationship Id="rId7" Type="http://schemas.openxmlformats.org/officeDocument/2006/relationships/tags" Target="../tags/tag288.xml"/><Relationship Id="rId69" Type="http://schemas.openxmlformats.org/officeDocument/2006/relationships/tags" Target="../tags/tag350.xml"/><Relationship Id="rId68" Type="http://schemas.openxmlformats.org/officeDocument/2006/relationships/tags" Target="../tags/tag349.xml"/><Relationship Id="rId67" Type="http://schemas.openxmlformats.org/officeDocument/2006/relationships/tags" Target="../tags/tag348.xml"/><Relationship Id="rId66" Type="http://schemas.openxmlformats.org/officeDocument/2006/relationships/tags" Target="../tags/tag347.xml"/><Relationship Id="rId65" Type="http://schemas.openxmlformats.org/officeDocument/2006/relationships/tags" Target="../tags/tag346.xml"/><Relationship Id="rId64" Type="http://schemas.openxmlformats.org/officeDocument/2006/relationships/tags" Target="../tags/tag345.xml"/><Relationship Id="rId63" Type="http://schemas.openxmlformats.org/officeDocument/2006/relationships/tags" Target="../tags/tag344.xml"/><Relationship Id="rId62" Type="http://schemas.openxmlformats.org/officeDocument/2006/relationships/tags" Target="../tags/tag343.xml"/><Relationship Id="rId61" Type="http://schemas.openxmlformats.org/officeDocument/2006/relationships/tags" Target="../tags/tag342.xml"/><Relationship Id="rId60" Type="http://schemas.openxmlformats.org/officeDocument/2006/relationships/tags" Target="../tags/tag341.xml"/><Relationship Id="rId6" Type="http://schemas.openxmlformats.org/officeDocument/2006/relationships/tags" Target="../tags/tag287.xml"/><Relationship Id="rId59" Type="http://schemas.openxmlformats.org/officeDocument/2006/relationships/tags" Target="../tags/tag340.xml"/><Relationship Id="rId58" Type="http://schemas.openxmlformats.org/officeDocument/2006/relationships/tags" Target="../tags/tag339.xml"/><Relationship Id="rId57" Type="http://schemas.openxmlformats.org/officeDocument/2006/relationships/tags" Target="../tags/tag338.xml"/><Relationship Id="rId56" Type="http://schemas.openxmlformats.org/officeDocument/2006/relationships/tags" Target="../tags/tag337.xml"/><Relationship Id="rId55" Type="http://schemas.openxmlformats.org/officeDocument/2006/relationships/tags" Target="../tags/tag336.xml"/><Relationship Id="rId54" Type="http://schemas.openxmlformats.org/officeDocument/2006/relationships/tags" Target="../tags/tag335.xml"/><Relationship Id="rId53" Type="http://schemas.openxmlformats.org/officeDocument/2006/relationships/tags" Target="../tags/tag334.xml"/><Relationship Id="rId52" Type="http://schemas.openxmlformats.org/officeDocument/2006/relationships/tags" Target="../tags/tag333.xml"/><Relationship Id="rId51" Type="http://schemas.openxmlformats.org/officeDocument/2006/relationships/tags" Target="../tags/tag332.xml"/><Relationship Id="rId50" Type="http://schemas.openxmlformats.org/officeDocument/2006/relationships/tags" Target="../tags/tag331.xml"/><Relationship Id="rId5" Type="http://schemas.openxmlformats.org/officeDocument/2006/relationships/tags" Target="../tags/tag286.xml"/><Relationship Id="rId49" Type="http://schemas.openxmlformats.org/officeDocument/2006/relationships/tags" Target="../tags/tag330.xml"/><Relationship Id="rId48" Type="http://schemas.openxmlformats.org/officeDocument/2006/relationships/tags" Target="../tags/tag329.xml"/><Relationship Id="rId47" Type="http://schemas.openxmlformats.org/officeDocument/2006/relationships/tags" Target="../tags/tag328.xml"/><Relationship Id="rId46" Type="http://schemas.openxmlformats.org/officeDocument/2006/relationships/tags" Target="../tags/tag327.xml"/><Relationship Id="rId45" Type="http://schemas.openxmlformats.org/officeDocument/2006/relationships/tags" Target="../tags/tag326.xml"/><Relationship Id="rId44" Type="http://schemas.openxmlformats.org/officeDocument/2006/relationships/tags" Target="../tags/tag325.xml"/><Relationship Id="rId43" Type="http://schemas.openxmlformats.org/officeDocument/2006/relationships/tags" Target="../tags/tag324.xml"/><Relationship Id="rId42" Type="http://schemas.openxmlformats.org/officeDocument/2006/relationships/tags" Target="../tags/tag323.xml"/><Relationship Id="rId41" Type="http://schemas.openxmlformats.org/officeDocument/2006/relationships/tags" Target="../tags/tag322.xml"/><Relationship Id="rId40" Type="http://schemas.openxmlformats.org/officeDocument/2006/relationships/tags" Target="../tags/tag321.xml"/><Relationship Id="rId4" Type="http://schemas.openxmlformats.org/officeDocument/2006/relationships/tags" Target="../tags/tag285.xml"/><Relationship Id="rId39" Type="http://schemas.openxmlformats.org/officeDocument/2006/relationships/tags" Target="../tags/tag320.xml"/><Relationship Id="rId38" Type="http://schemas.openxmlformats.org/officeDocument/2006/relationships/tags" Target="../tags/tag319.xml"/><Relationship Id="rId37" Type="http://schemas.openxmlformats.org/officeDocument/2006/relationships/tags" Target="../tags/tag318.xml"/><Relationship Id="rId36" Type="http://schemas.openxmlformats.org/officeDocument/2006/relationships/tags" Target="../tags/tag317.xml"/><Relationship Id="rId35" Type="http://schemas.openxmlformats.org/officeDocument/2006/relationships/tags" Target="../tags/tag316.xml"/><Relationship Id="rId34" Type="http://schemas.openxmlformats.org/officeDocument/2006/relationships/tags" Target="../tags/tag315.xml"/><Relationship Id="rId33" Type="http://schemas.openxmlformats.org/officeDocument/2006/relationships/tags" Target="../tags/tag314.xml"/><Relationship Id="rId32" Type="http://schemas.openxmlformats.org/officeDocument/2006/relationships/tags" Target="../tags/tag313.xml"/><Relationship Id="rId31" Type="http://schemas.openxmlformats.org/officeDocument/2006/relationships/tags" Target="../tags/tag312.xml"/><Relationship Id="rId30" Type="http://schemas.openxmlformats.org/officeDocument/2006/relationships/tags" Target="../tags/tag311.xml"/><Relationship Id="rId3" Type="http://schemas.openxmlformats.org/officeDocument/2006/relationships/tags" Target="../tags/tag284.xml"/><Relationship Id="rId29" Type="http://schemas.openxmlformats.org/officeDocument/2006/relationships/tags" Target="../tags/tag310.xml"/><Relationship Id="rId28" Type="http://schemas.openxmlformats.org/officeDocument/2006/relationships/tags" Target="../tags/tag309.xml"/><Relationship Id="rId27" Type="http://schemas.openxmlformats.org/officeDocument/2006/relationships/tags" Target="../tags/tag308.xml"/><Relationship Id="rId26" Type="http://schemas.openxmlformats.org/officeDocument/2006/relationships/tags" Target="../tags/tag307.xml"/><Relationship Id="rId25" Type="http://schemas.openxmlformats.org/officeDocument/2006/relationships/tags" Target="../tags/tag306.xml"/><Relationship Id="rId24" Type="http://schemas.openxmlformats.org/officeDocument/2006/relationships/tags" Target="../tags/tag305.xml"/><Relationship Id="rId23" Type="http://schemas.openxmlformats.org/officeDocument/2006/relationships/tags" Target="../tags/tag304.xml"/><Relationship Id="rId22" Type="http://schemas.openxmlformats.org/officeDocument/2006/relationships/tags" Target="../tags/tag303.xml"/><Relationship Id="rId21" Type="http://schemas.openxmlformats.org/officeDocument/2006/relationships/tags" Target="../tags/tag302.xml"/><Relationship Id="rId20" Type="http://schemas.openxmlformats.org/officeDocument/2006/relationships/tags" Target="../tags/tag301.xml"/><Relationship Id="rId2" Type="http://schemas.openxmlformats.org/officeDocument/2006/relationships/tags" Target="../tags/tag283.xml"/><Relationship Id="rId19" Type="http://schemas.openxmlformats.org/officeDocument/2006/relationships/tags" Target="../tags/tag300.xml"/><Relationship Id="rId18" Type="http://schemas.openxmlformats.org/officeDocument/2006/relationships/tags" Target="../tags/tag299.xml"/><Relationship Id="rId17" Type="http://schemas.openxmlformats.org/officeDocument/2006/relationships/tags" Target="../tags/tag298.xml"/><Relationship Id="rId16" Type="http://schemas.openxmlformats.org/officeDocument/2006/relationships/tags" Target="../tags/tag297.xml"/><Relationship Id="rId15" Type="http://schemas.openxmlformats.org/officeDocument/2006/relationships/tags" Target="../tags/tag296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67.xml"/><Relationship Id="rId8" Type="http://schemas.openxmlformats.org/officeDocument/2006/relationships/tags" Target="../tags/tag366.xml"/><Relationship Id="rId7" Type="http://schemas.openxmlformats.org/officeDocument/2006/relationships/tags" Target="../tags/tag365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372.xml"/><Relationship Id="rId13" Type="http://schemas.openxmlformats.org/officeDocument/2006/relationships/tags" Target="../tags/tag371.xml"/><Relationship Id="rId12" Type="http://schemas.openxmlformats.org/officeDocument/2006/relationships/tags" Target="../tags/tag370.xml"/><Relationship Id="rId11" Type="http://schemas.openxmlformats.org/officeDocument/2006/relationships/tags" Target="../tags/tag369.xml"/><Relationship Id="rId10" Type="http://schemas.openxmlformats.org/officeDocument/2006/relationships/tags" Target="../tags/tag368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397.xml"/><Relationship Id="rId22" Type="http://schemas.openxmlformats.org/officeDocument/2006/relationships/tags" Target="../tags/tag396.xml"/><Relationship Id="rId21" Type="http://schemas.openxmlformats.org/officeDocument/2006/relationships/tags" Target="../tags/tag395.xml"/><Relationship Id="rId20" Type="http://schemas.openxmlformats.org/officeDocument/2006/relationships/tags" Target="../tags/tag394.xml"/><Relationship Id="rId2" Type="http://schemas.openxmlformats.org/officeDocument/2006/relationships/tags" Target="../tags/tag376.xml"/><Relationship Id="rId19" Type="http://schemas.openxmlformats.org/officeDocument/2006/relationships/tags" Target="../tags/tag393.xml"/><Relationship Id="rId18" Type="http://schemas.openxmlformats.org/officeDocument/2006/relationships/tags" Target="../tags/tag392.xml"/><Relationship Id="rId17" Type="http://schemas.openxmlformats.org/officeDocument/2006/relationships/tags" Target="../tags/tag391.xml"/><Relationship Id="rId16" Type="http://schemas.openxmlformats.org/officeDocument/2006/relationships/tags" Target="../tags/tag390.xml"/><Relationship Id="rId15" Type="http://schemas.openxmlformats.org/officeDocument/2006/relationships/tags" Target="../tags/tag389.xml"/><Relationship Id="rId14" Type="http://schemas.openxmlformats.org/officeDocument/2006/relationships/tags" Target="../tags/tag388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/>
          <p:nvPr/>
        </p:nvSpPr>
        <p:spPr>
          <a:xfrm>
            <a:off x="9525" y="1754188"/>
            <a:ext cx="12196763" cy="35433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/>
            <a:endParaRPr lang="zh-CN" altLang="en-US" strike="noStrike" noProof="1">
              <a:latin typeface="Arial" panose="020B0604020202090204" pitchFamily="34" charset="0"/>
              <a:ea typeface="Arial" panose="020B0604020202090204" pitchFamily="34" charset="0"/>
              <a:sym typeface="iekie jianheiti" pitchFamily="2" charset="-128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554538" y="4540250"/>
            <a:ext cx="3082925" cy="5826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fontAlgn="auto"/>
            <a:r>
              <a:rPr lang="zh-CN" altLang="en-US" sz="3200" b="1" spc="60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  <a:sym typeface="iekie jianheiti" pitchFamily="2" charset="-128"/>
              </a:rPr>
              <a:t>全沃净水服务</a:t>
            </a:r>
            <a:endParaRPr lang="zh-CN" altLang="en-US" sz="3200" b="1" spc="600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90204" pitchFamily="34" charset="0"/>
              <a:sym typeface="iekie jianheiti" pitchFamily="2" charset="-128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20975" y="2787650"/>
            <a:ext cx="8899525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 fontAlgn="auto"/>
            <a:r>
              <a:rPr lang="zh-CN" altLang="en-US" sz="4800" b="1" noProof="1" dirty="0">
                <a:solidFill>
                  <a:schemeClr val="bg1"/>
                </a:solidFill>
                <a:latin typeface="思源黑体 Bold" charset="-122"/>
                <a:ea typeface="思源黑体 Bold" charset="-122"/>
                <a:sym typeface="iekie jianheiti" pitchFamily="2" charset="-128"/>
              </a:rPr>
              <a:t>安装、保养、维修注意事项</a:t>
            </a:r>
            <a:endParaRPr lang="zh-CN" altLang="en-US" sz="4800" b="1" noProof="1" dirty="0">
              <a:solidFill>
                <a:schemeClr val="bg1"/>
              </a:solidFill>
              <a:latin typeface="思源黑体 Bold" charset="-122"/>
              <a:ea typeface="思源黑体 Bold" charset="-122"/>
              <a:sym typeface="iekie jianheiti" pitchFamily="2" charset="-128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525" y="1528763"/>
            <a:ext cx="8072438" cy="0"/>
          </a:xfrm>
          <a:prstGeom prst="line">
            <a:avLst/>
          </a:prstGeom>
          <a:ln w="25400">
            <a:solidFill>
              <a:srgbClr val="026EBD">
                <a:alpha val="9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003800" y="5408613"/>
            <a:ext cx="7196138" cy="0"/>
          </a:xfrm>
          <a:prstGeom prst="line">
            <a:avLst/>
          </a:prstGeom>
          <a:ln w="25400">
            <a:solidFill>
              <a:srgbClr val="0176CB">
                <a:alpha val="9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C:\Users\Administrator\Desktop\微信图片_20200108165314.png微信图片_2020010816531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6860" y="2397125"/>
            <a:ext cx="2030095" cy="1833245"/>
          </a:xfrm>
          <a:custGeom>
            <a:avLst/>
            <a:gdLst>
              <a:gd name="connsiteX0" fmla="*/ 2636875 w 5273750"/>
              <a:gd name="connsiteY0" fmla="*/ 0 h 5273750"/>
              <a:gd name="connsiteX1" fmla="*/ 5273750 w 5273750"/>
              <a:gd name="connsiteY1" fmla="*/ 2636875 h 5273750"/>
              <a:gd name="connsiteX2" fmla="*/ 2636875 w 5273750"/>
              <a:gd name="connsiteY2" fmla="*/ 5273750 h 5273750"/>
              <a:gd name="connsiteX3" fmla="*/ 0 w 5273750"/>
              <a:gd name="connsiteY3" fmla="*/ 2636875 h 5273750"/>
              <a:gd name="connsiteX4" fmla="*/ 2636875 w 5273750"/>
              <a:gd name="connsiteY4" fmla="*/ 0 h 527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3750" h="5273750">
                <a:moveTo>
                  <a:pt x="2636875" y="0"/>
                </a:moveTo>
                <a:cubicBezTo>
                  <a:pt x="4093181" y="0"/>
                  <a:pt x="5273750" y="1180569"/>
                  <a:pt x="5273750" y="2636875"/>
                </a:cubicBezTo>
                <a:cubicBezTo>
                  <a:pt x="5273750" y="4093181"/>
                  <a:pt x="4093181" y="5273750"/>
                  <a:pt x="2636875" y="5273750"/>
                </a:cubicBezTo>
                <a:cubicBezTo>
                  <a:pt x="1180569" y="5273750"/>
                  <a:pt x="0" y="4093181"/>
                  <a:pt x="0" y="2636875"/>
                </a:cubicBezTo>
                <a:cubicBezTo>
                  <a:pt x="0" y="1180569"/>
                  <a:pt x="1180569" y="0"/>
                  <a:pt x="263687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52400">
            <a:solidFill>
              <a:srgbClr val="026E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5" y="3080385"/>
            <a:ext cx="1591310" cy="466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 flipV="1">
            <a:off x="1007110" y="798830"/>
            <a:ext cx="1092454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9238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53565" y="112395"/>
            <a:ext cx="44577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二、保养过程中的注意事项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1317625" y="4154805"/>
            <a:ext cx="2597150" cy="2093595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7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1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、服务商代表的是我们公司，对客户要文明用语，不带脏话；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2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、服装得体；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3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、需临时离开现场需要和现场的负责人打招呼，并告知大概什么时候回来。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4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、不得向门店收费；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5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、不得水我们设备不好等负面消息的传递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600" spc="150">
              <a:solidFill>
                <a:sysClr val="window" lastClr="FFFFFF">
                  <a:lumMod val="50000"/>
                </a:sys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5281847" y="3541395"/>
            <a:ext cx="1612659" cy="52324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cs typeface="+mj-cs"/>
                <a:sym typeface="Arial" panose="020B0604020202090204" pitchFamily="34" charset="0"/>
              </a:rPr>
              <a:t>服务中</a:t>
            </a:r>
            <a:endParaRPr lang="zh-CN" altLang="en-US" sz="2400" b="1" spc="300">
              <a:solidFill>
                <a:srgbClr val="000000">
                  <a:lumMod val="65000"/>
                  <a:lumOff val="35000"/>
                </a:srgbClr>
              </a:solidFill>
              <a:latin typeface="Arial" panose="020B0604020202090204" pitchFamily="34" charset="0"/>
              <a:ea typeface="微软雅黑" panose="020B0503020204020204" charset="-122"/>
              <a:cs typeface="+mj-cs"/>
              <a:sym typeface="Arial" panose="020B060402020209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4797425" y="4154805"/>
            <a:ext cx="2499995" cy="1558290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8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sym typeface="Arial" panose="020B0604020202090204" pitchFamily="34" charset="0"/>
              </a:rPr>
              <a:t>1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sym typeface="Arial" panose="020B0604020202090204" pitchFamily="34" charset="0"/>
              </a:rPr>
              <a:t>、活性炭滤芯要冲洗；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sym typeface="Arial" panose="020B0604020202090204" pitchFamily="34" charset="0"/>
              </a:rPr>
              <a:t>2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sym typeface="Arial" panose="020B0604020202090204" pitchFamily="34" charset="0"/>
              </a:rPr>
              <a:t>、滤瓶要冲洗；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3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、管道消毒必须要消毒净水设备，净水设备到用水点的管道（详见管道消毒培训资料）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600" spc="150">
              <a:solidFill>
                <a:sysClr val="window" lastClr="FFFFFF">
                  <a:lumMod val="50000"/>
                </a:sys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8758480" y="3541395"/>
            <a:ext cx="1612659" cy="52324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cs typeface="+mj-cs"/>
                <a:sym typeface="Arial" panose="020B0604020202090204" pitchFamily="34" charset="0"/>
              </a:rPr>
              <a:t>联系我们</a:t>
            </a:r>
            <a:endParaRPr lang="zh-CN" altLang="en-US" sz="2400" b="1" spc="300">
              <a:solidFill>
                <a:srgbClr val="000000">
                  <a:lumMod val="65000"/>
                  <a:lumOff val="35000"/>
                </a:srgbClr>
              </a:solidFill>
              <a:latin typeface="Arial" panose="020B0604020202090204" pitchFamily="34" charset="0"/>
              <a:ea typeface="微软雅黑" panose="020B0503020204020204" charset="-122"/>
              <a:cs typeface="+mj-cs"/>
              <a:sym typeface="Arial" panose="020B060402020209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6"/>
            </p:custDataLst>
          </p:nvPr>
        </p:nvSpPr>
        <p:spPr>
          <a:xfrm>
            <a:off x="8274050" y="4154805"/>
            <a:ext cx="2597150" cy="1558290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8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1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、现场有任何问题联系我们，不得和客服发生纠纷；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2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、服务过程中，设备本身有故障的，第一时间联系我们。由我司来负责收费及发配件。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3</a:t>
            </a:r>
            <a:r>
              <a:rPr lang="zh-CN" altLang="en-US" sz="16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、现场不配合联系我们。</a:t>
            </a: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endParaRPr lang="zh-CN" altLang="en-US" sz="16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600" spc="150">
              <a:solidFill>
                <a:sysClr val="window" lastClr="FFFFFF">
                  <a:lumMod val="50000"/>
                </a:sys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7" name="任意形状 26" descr="A0"/>
          <p:cNvSpPr/>
          <p:nvPr>
            <p:custDataLst>
              <p:tags r:id="rId7"/>
            </p:custDataLst>
          </p:nvPr>
        </p:nvSpPr>
        <p:spPr>
          <a:xfrm>
            <a:off x="1804633" y="2713598"/>
            <a:ext cx="727856" cy="786840"/>
          </a:xfrm>
          <a:custGeom>
            <a:avLst/>
            <a:gdLst>
              <a:gd name="connsiteX0" fmla="*/ 364766 w 727856"/>
              <a:gd name="connsiteY0" fmla="*/ 0 h 786840"/>
              <a:gd name="connsiteX1" fmla="*/ 727856 w 727856"/>
              <a:gd name="connsiteY1" fmla="*/ 356361 h 786840"/>
              <a:gd name="connsiteX2" fmla="*/ 727856 w 727856"/>
              <a:gd name="connsiteY2" fmla="*/ 786840 h 786840"/>
              <a:gd name="connsiteX3" fmla="*/ 509329 w 727856"/>
              <a:gd name="connsiteY3" fmla="*/ 786840 h 786840"/>
              <a:gd name="connsiteX4" fmla="*/ 509329 w 727856"/>
              <a:gd name="connsiteY4" fmla="*/ 359739 h 786840"/>
              <a:gd name="connsiteX5" fmla="*/ 364766 w 727856"/>
              <a:gd name="connsiteY5" fmla="*/ 196675 h 786840"/>
              <a:gd name="connsiteX6" fmla="*/ 218527 w 727856"/>
              <a:gd name="connsiteY6" fmla="*/ 359726 h 786840"/>
              <a:gd name="connsiteX7" fmla="*/ 218527 w 727856"/>
              <a:gd name="connsiteY7" fmla="*/ 786840 h 786840"/>
              <a:gd name="connsiteX8" fmla="*/ 0 w 727856"/>
              <a:gd name="connsiteY8" fmla="*/ 786840 h 786840"/>
              <a:gd name="connsiteX9" fmla="*/ 0 w 727856"/>
              <a:gd name="connsiteY9" fmla="*/ 356361 h 786840"/>
              <a:gd name="connsiteX10" fmla="*/ 364766 w 727856"/>
              <a:gd name="connsiteY10" fmla="*/ 0 h 7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856" h="786840">
                <a:moveTo>
                  <a:pt x="364766" y="0"/>
                </a:moveTo>
                <a:cubicBezTo>
                  <a:pt x="559751" y="0"/>
                  <a:pt x="727856" y="127751"/>
                  <a:pt x="727856" y="356361"/>
                </a:cubicBezTo>
                <a:lnTo>
                  <a:pt x="727856" y="786840"/>
                </a:lnTo>
                <a:lnTo>
                  <a:pt x="509329" y="786840"/>
                </a:lnTo>
                <a:lnTo>
                  <a:pt x="509329" y="359739"/>
                </a:lnTo>
                <a:cubicBezTo>
                  <a:pt x="509329" y="258868"/>
                  <a:pt x="450501" y="196675"/>
                  <a:pt x="364766" y="196675"/>
                </a:cubicBezTo>
                <a:cubicBezTo>
                  <a:pt x="279044" y="196675"/>
                  <a:pt x="218527" y="258868"/>
                  <a:pt x="218527" y="359726"/>
                </a:cubicBezTo>
                <a:lnTo>
                  <a:pt x="218527" y="786840"/>
                </a:lnTo>
                <a:lnTo>
                  <a:pt x="0" y="786840"/>
                </a:lnTo>
                <a:lnTo>
                  <a:pt x="0" y="356361"/>
                </a:lnTo>
                <a:cubicBezTo>
                  <a:pt x="0" y="127751"/>
                  <a:pt x="169781" y="0"/>
                  <a:pt x="364766" y="0"/>
                </a:cubicBezTo>
                <a:close/>
              </a:path>
            </a:pathLst>
          </a:custGeom>
          <a:solidFill>
            <a:srgbClr val="1F74AD"/>
          </a:solidFill>
          <a:ln w="1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形状 28" descr="A1"/>
          <p:cNvSpPr/>
          <p:nvPr>
            <p:custDataLst>
              <p:tags r:id="rId8"/>
            </p:custDataLst>
          </p:nvPr>
        </p:nvSpPr>
        <p:spPr>
          <a:xfrm>
            <a:off x="2847268" y="2710384"/>
            <a:ext cx="472518" cy="790054"/>
          </a:xfrm>
          <a:custGeom>
            <a:avLst/>
            <a:gdLst>
              <a:gd name="connsiteX0" fmla="*/ 249135 w 472518"/>
              <a:gd name="connsiteY0" fmla="*/ 0 h 790054"/>
              <a:gd name="connsiteX1" fmla="*/ 472518 w 472518"/>
              <a:gd name="connsiteY1" fmla="*/ 0 h 790054"/>
              <a:gd name="connsiteX2" fmla="*/ 472518 w 472518"/>
              <a:gd name="connsiteY2" fmla="*/ 790054 h 790054"/>
              <a:gd name="connsiteX3" fmla="*/ 249161 w 472518"/>
              <a:gd name="connsiteY3" fmla="*/ 790054 h 790054"/>
              <a:gd name="connsiteX4" fmla="*/ 249161 w 472518"/>
              <a:gd name="connsiteY4" fmla="*/ 240582 h 790054"/>
              <a:gd name="connsiteX5" fmla="*/ 0 w 472518"/>
              <a:gd name="connsiteY5" fmla="*/ 457075 h 790054"/>
              <a:gd name="connsiteX6" fmla="*/ 0 w 472518"/>
              <a:gd name="connsiteY6" fmla="*/ 216518 h 79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8" h="790054">
                <a:moveTo>
                  <a:pt x="249135" y="0"/>
                </a:moveTo>
                <a:lnTo>
                  <a:pt x="472518" y="0"/>
                </a:lnTo>
                <a:lnTo>
                  <a:pt x="472518" y="790054"/>
                </a:lnTo>
                <a:lnTo>
                  <a:pt x="249161" y="790054"/>
                </a:lnTo>
                <a:lnTo>
                  <a:pt x="249161" y="240582"/>
                </a:lnTo>
                <a:lnTo>
                  <a:pt x="0" y="457075"/>
                </a:lnTo>
                <a:lnTo>
                  <a:pt x="0" y="216518"/>
                </a:lnTo>
                <a:close/>
              </a:path>
            </a:pathLst>
          </a:custGeom>
          <a:solidFill>
            <a:srgbClr val="1F74AD"/>
          </a:solidFill>
          <a:ln w="1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形状 29" descr="A0"/>
          <p:cNvSpPr/>
          <p:nvPr>
            <p:custDataLst>
              <p:tags r:id="rId9"/>
            </p:custDataLst>
          </p:nvPr>
        </p:nvSpPr>
        <p:spPr>
          <a:xfrm>
            <a:off x="5277448" y="2712963"/>
            <a:ext cx="727856" cy="787475"/>
          </a:xfrm>
          <a:custGeom>
            <a:avLst/>
            <a:gdLst>
              <a:gd name="connsiteX0" fmla="*/ 364766 w 727856"/>
              <a:gd name="connsiteY0" fmla="*/ 0 h 787475"/>
              <a:gd name="connsiteX1" fmla="*/ 727856 w 727856"/>
              <a:gd name="connsiteY1" fmla="*/ 356361 h 787475"/>
              <a:gd name="connsiteX2" fmla="*/ 727856 w 727856"/>
              <a:gd name="connsiteY2" fmla="*/ 787475 h 787475"/>
              <a:gd name="connsiteX3" fmla="*/ 509329 w 727856"/>
              <a:gd name="connsiteY3" fmla="*/ 787475 h 787475"/>
              <a:gd name="connsiteX4" fmla="*/ 509329 w 727856"/>
              <a:gd name="connsiteY4" fmla="*/ 359739 h 787475"/>
              <a:gd name="connsiteX5" fmla="*/ 364766 w 727856"/>
              <a:gd name="connsiteY5" fmla="*/ 196675 h 787475"/>
              <a:gd name="connsiteX6" fmla="*/ 218527 w 727856"/>
              <a:gd name="connsiteY6" fmla="*/ 359726 h 787475"/>
              <a:gd name="connsiteX7" fmla="*/ 218527 w 727856"/>
              <a:gd name="connsiteY7" fmla="*/ 787475 h 787475"/>
              <a:gd name="connsiteX8" fmla="*/ 0 w 727856"/>
              <a:gd name="connsiteY8" fmla="*/ 787475 h 787475"/>
              <a:gd name="connsiteX9" fmla="*/ 0 w 727856"/>
              <a:gd name="connsiteY9" fmla="*/ 356361 h 787475"/>
              <a:gd name="connsiteX10" fmla="*/ 364766 w 727856"/>
              <a:gd name="connsiteY10" fmla="*/ 0 h 7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856" h="787475">
                <a:moveTo>
                  <a:pt x="364766" y="0"/>
                </a:moveTo>
                <a:cubicBezTo>
                  <a:pt x="559751" y="0"/>
                  <a:pt x="727856" y="127751"/>
                  <a:pt x="727856" y="356361"/>
                </a:cubicBezTo>
                <a:lnTo>
                  <a:pt x="727856" y="787475"/>
                </a:lnTo>
                <a:lnTo>
                  <a:pt x="509329" y="787475"/>
                </a:lnTo>
                <a:lnTo>
                  <a:pt x="509329" y="359739"/>
                </a:lnTo>
                <a:cubicBezTo>
                  <a:pt x="509329" y="258868"/>
                  <a:pt x="450501" y="196675"/>
                  <a:pt x="364766" y="196675"/>
                </a:cubicBezTo>
                <a:cubicBezTo>
                  <a:pt x="279044" y="196675"/>
                  <a:pt x="218527" y="258868"/>
                  <a:pt x="218527" y="359726"/>
                </a:cubicBezTo>
                <a:lnTo>
                  <a:pt x="218527" y="787475"/>
                </a:lnTo>
                <a:lnTo>
                  <a:pt x="0" y="787475"/>
                </a:lnTo>
                <a:lnTo>
                  <a:pt x="0" y="356361"/>
                </a:lnTo>
                <a:cubicBezTo>
                  <a:pt x="0" y="127751"/>
                  <a:pt x="169781" y="0"/>
                  <a:pt x="364766" y="0"/>
                </a:cubicBezTo>
                <a:close/>
              </a:path>
            </a:pathLst>
          </a:custGeom>
          <a:solidFill>
            <a:srgbClr val="3498DB"/>
          </a:solidFill>
          <a:ln w="1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形状 33" descr="A2"/>
          <p:cNvSpPr/>
          <p:nvPr>
            <p:custDataLst>
              <p:tags r:id="rId10"/>
            </p:custDataLst>
          </p:nvPr>
        </p:nvSpPr>
        <p:spPr>
          <a:xfrm>
            <a:off x="6188944" y="2719972"/>
            <a:ext cx="735473" cy="799321"/>
          </a:xfrm>
          <a:custGeom>
            <a:avLst/>
            <a:gdLst>
              <a:gd name="connsiteX0" fmla="*/ 368584 w 735473"/>
              <a:gd name="connsiteY0" fmla="*/ 0 h 799321"/>
              <a:gd name="connsiteX1" fmla="*/ 735473 w 735473"/>
              <a:gd name="connsiteY1" fmla="*/ 351621 h 799321"/>
              <a:gd name="connsiteX2" fmla="*/ 606386 w 735473"/>
              <a:gd name="connsiteY2" fmla="*/ 628479 h 799321"/>
              <a:gd name="connsiteX3" fmla="*/ 459209 w 735473"/>
              <a:gd name="connsiteY3" fmla="*/ 799321 h 799321"/>
              <a:gd name="connsiteX4" fmla="*/ 190692 w 735473"/>
              <a:gd name="connsiteY4" fmla="*/ 799321 h 799321"/>
              <a:gd name="connsiteX5" fmla="*/ 451816 w 735473"/>
              <a:gd name="connsiteY5" fmla="*/ 495990 h 799321"/>
              <a:gd name="connsiteX6" fmla="*/ 514673 w 735473"/>
              <a:gd name="connsiteY6" fmla="*/ 349914 h 799321"/>
              <a:gd name="connsiteX7" fmla="*/ 368584 w 735473"/>
              <a:gd name="connsiteY7" fmla="*/ 198745 h 799321"/>
              <a:gd name="connsiteX8" fmla="*/ 220815 w 735473"/>
              <a:gd name="connsiteY8" fmla="*/ 353314 h 799321"/>
              <a:gd name="connsiteX9" fmla="*/ 0 w 735473"/>
              <a:gd name="connsiteY9" fmla="*/ 353314 h 799321"/>
              <a:gd name="connsiteX10" fmla="*/ 368584 w 735473"/>
              <a:gd name="connsiteY10" fmla="*/ 0 h 79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5473" h="799321">
                <a:moveTo>
                  <a:pt x="368584" y="0"/>
                </a:moveTo>
                <a:cubicBezTo>
                  <a:pt x="582611" y="0"/>
                  <a:pt x="735473" y="134181"/>
                  <a:pt x="735473" y="351621"/>
                </a:cubicBezTo>
                <a:cubicBezTo>
                  <a:pt x="735473" y="468815"/>
                  <a:pt x="689617" y="531659"/>
                  <a:pt x="606386" y="628479"/>
                </a:cubicBezTo>
                <a:lnTo>
                  <a:pt x="459209" y="799321"/>
                </a:lnTo>
                <a:lnTo>
                  <a:pt x="190692" y="799321"/>
                </a:lnTo>
                <a:lnTo>
                  <a:pt x="451816" y="495990"/>
                </a:lnTo>
                <a:cubicBezTo>
                  <a:pt x="495978" y="443334"/>
                  <a:pt x="514673" y="405957"/>
                  <a:pt x="514673" y="349914"/>
                </a:cubicBezTo>
                <a:cubicBezTo>
                  <a:pt x="514673" y="259895"/>
                  <a:pt x="462003" y="198745"/>
                  <a:pt x="368584" y="198745"/>
                </a:cubicBezTo>
                <a:cubicBezTo>
                  <a:pt x="295539" y="198745"/>
                  <a:pt x="220815" y="236121"/>
                  <a:pt x="220815" y="353314"/>
                </a:cubicBezTo>
                <a:lnTo>
                  <a:pt x="0" y="353314"/>
                </a:lnTo>
                <a:cubicBezTo>
                  <a:pt x="0" y="132502"/>
                  <a:pt x="161370" y="13"/>
                  <a:pt x="368584" y="0"/>
                </a:cubicBezTo>
                <a:close/>
              </a:path>
            </a:pathLst>
          </a:custGeom>
          <a:solidFill>
            <a:srgbClr val="3498DB"/>
          </a:solidFill>
          <a:ln w="1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形状 34" descr="A0"/>
          <p:cNvSpPr/>
          <p:nvPr>
            <p:custDataLst>
              <p:tags r:id="rId11"/>
            </p:custDataLst>
          </p:nvPr>
        </p:nvSpPr>
        <p:spPr>
          <a:xfrm>
            <a:off x="8754073" y="2712963"/>
            <a:ext cx="727856" cy="806330"/>
          </a:xfrm>
          <a:custGeom>
            <a:avLst/>
            <a:gdLst>
              <a:gd name="connsiteX0" fmla="*/ 364766 w 727856"/>
              <a:gd name="connsiteY0" fmla="*/ 0 h 806330"/>
              <a:gd name="connsiteX1" fmla="*/ 727856 w 727856"/>
              <a:gd name="connsiteY1" fmla="*/ 356361 h 806330"/>
              <a:gd name="connsiteX2" fmla="*/ 727856 w 727856"/>
              <a:gd name="connsiteY2" fmla="*/ 806330 h 806330"/>
              <a:gd name="connsiteX3" fmla="*/ 509329 w 727856"/>
              <a:gd name="connsiteY3" fmla="*/ 806330 h 806330"/>
              <a:gd name="connsiteX4" fmla="*/ 509329 w 727856"/>
              <a:gd name="connsiteY4" fmla="*/ 359739 h 806330"/>
              <a:gd name="connsiteX5" fmla="*/ 364766 w 727856"/>
              <a:gd name="connsiteY5" fmla="*/ 196675 h 806330"/>
              <a:gd name="connsiteX6" fmla="*/ 218527 w 727856"/>
              <a:gd name="connsiteY6" fmla="*/ 359726 h 806330"/>
              <a:gd name="connsiteX7" fmla="*/ 218527 w 727856"/>
              <a:gd name="connsiteY7" fmla="*/ 806330 h 806330"/>
              <a:gd name="connsiteX8" fmla="*/ 0 w 727856"/>
              <a:gd name="connsiteY8" fmla="*/ 806330 h 806330"/>
              <a:gd name="connsiteX9" fmla="*/ 0 w 727856"/>
              <a:gd name="connsiteY9" fmla="*/ 356361 h 806330"/>
              <a:gd name="connsiteX10" fmla="*/ 364766 w 727856"/>
              <a:gd name="connsiteY10" fmla="*/ 0 h 80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856" h="806330">
                <a:moveTo>
                  <a:pt x="364766" y="0"/>
                </a:moveTo>
                <a:cubicBezTo>
                  <a:pt x="559751" y="0"/>
                  <a:pt x="727856" y="127751"/>
                  <a:pt x="727856" y="356361"/>
                </a:cubicBezTo>
                <a:lnTo>
                  <a:pt x="727856" y="806330"/>
                </a:lnTo>
                <a:lnTo>
                  <a:pt x="509329" y="806330"/>
                </a:lnTo>
                <a:lnTo>
                  <a:pt x="509329" y="359739"/>
                </a:lnTo>
                <a:cubicBezTo>
                  <a:pt x="509329" y="258868"/>
                  <a:pt x="450501" y="196675"/>
                  <a:pt x="364766" y="196675"/>
                </a:cubicBezTo>
                <a:cubicBezTo>
                  <a:pt x="279044" y="196675"/>
                  <a:pt x="218527" y="258868"/>
                  <a:pt x="218527" y="359726"/>
                </a:cubicBezTo>
                <a:lnTo>
                  <a:pt x="218527" y="806330"/>
                </a:lnTo>
                <a:lnTo>
                  <a:pt x="0" y="806330"/>
                </a:lnTo>
                <a:lnTo>
                  <a:pt x="0" y="356361"/>
                </a:lnTo>
                <a:cubicBezTo>
                  <a:pt x="0" y="127751"/>
                  <a:pt x="169781" y="0"/>
                  <a:pt x="364766" y="0"/>
                </a:cubicBezTo>
                <a:close/>
              </a:path>
            </a:pathLst>
          </a:custGeom>
          <a:solidFill>
            <a:srgbClr val="1AA3AA"/>
          </a:solidFill>
          <a:ln w="1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形状 35" descr="A3"/>
          <p:cNvSpPr/>
          <p:nvPr>
            <p:custDataLst>
              <p:tags r:id="rId12"/>
            </p:custDataLst>
          </p:nvPr>
        </p:nvSpPr>
        <p:spPr>
          <a:xfrm>
            <a:off x="9662764" y="2719946"/>
            <a:ext cx="737198" cy="776492"/>
          </a:xfrm>
          <a:custGeom>
            <a:avLst/>
            <a:gdLst>
              <a:gd name="connsiteX0" fmla="*/ 366251 w 737198"/>
              <a:gd name="connsiteY0" fmla="*/ 0 h 776492"/>
              <a:gd name="connsiteX1" fmla="*/ 730827 w 737198"/>
              <a:gd name="connsiteY1" fmla="*/ 342734 h 776492"/>
              <a:gd name="connsiteX2" fmla="*/ 593067 w 737198"/>
              <a:gd name="connsiteY2" fmla="*/ 588028 h 776492"/>
              <a:gd name="connsiteX3" fmla="*/ 735529 w 737198"/>
              <a:gd name="connsiteY3" fmla="*/ 763096 h 776492"/>
              <a:gd name="connsiteX4" fmla="*/ 737198 w 737198"/>
              <a:gd name="connsiteY4" fmla="*/ 776492 h 776492"/>
              <a:gd name="connsiteX5" fmla="*/ 512179 w 737198"/>
              <a:gd name="connsiteY5" fmla="*/ 776492 h 776492"/>
              <a:gd name="connsiteX6" fmla="*/ 485544 w 737198"/>
              <a:gd name="connsiteY6" fmla="*/ 733986 h 776492"/>
              <a:gd name="connsiteX7" fmla="*/ 361200 w 737198"/>
              <a:gd name="connsiteY7" fmla="*/ 688833 h 776492"/>
              <a:gd name="connsiteX8" fmla="*/ 329296 w 737198"/>
              <a:gd name="connsiteY8" fmla="*/ 688833 h 776492"/>
              <a:gd name="connsiteX9" fmla="*/ 329296 w 737198"/>
              <a:gd name="connsiteY9" fmla="*/ 498988 h 776492"/>
              <a:gd name="connsiteX10" fmla="*/ 361213 w 737198"/>
              <a:gd name="connsiteY10" fmla="*/ 498988 h 776492"/>
              <a:gd name="connsiteX11" fmla="*/ 512414 w 737198"/>
              <a:gd name="connsiteY11" fmla="*/ 349447 h 776492"/>
              <a:gd name="connsiteX12" fmla="*/ 366251 w 737198"/>
              <a:gd name="connsiteY12" fmla="*/ 196571 h 776492"/>
              <a:gd name="connsiteX13" fmla="*/ 218414 w 737198"/>
              <a:gd name="connsiteY13" fmla="*/ 341059 h 776492"/>
              <a:gd name="connsiteX14" fmla="*/ 0 w 737198"/>
              <a:gd name="connsiteY14" fmla="*/ 341059 h 776492"/>
              <a:gd name="connsiteX15" fmla="*/ 366251 w 737198"/>
              <a:gd name="connsiteY15" fmla="*/ 0 h 77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7198" h="776492">
                <a:moveTo>
                  <a:pt x="366251" y="0"/>
                </a:moveTo>
                <a:cubicBezTo>
                  <a:pt x="577951" y="0"/>
                  <a:pt x="730827" y="141124"/>
                  <a:pt x="730827" y="342734"/>
                </a:cubicBezTo>
                <a:cubicBezTo>
                  <a:pt x="730827" y="472108"/>
                  <a:pt x="672030" y="546020"/>
                  <a:pt x="593067" y="588028"/>
                </a:cubicBezTo>
                <a:cubicBezTo>
                  <a:pt x="657324" y="622045"/>
                  <a:pt x="712138" y="676859"/>
                  <a:pt x="735529" y="763096"/>
                </a:cubicBezTo>
                <a:lnTo>
                  <a:pt x="737198" y="776492"/>
                </a:lnTo>
                <a:lnTo>
                  <a:pt x="512179" y="776492"/>
                </a:lnTo>
                <a:lnTo>
                  <a:pt x="485544" y="733986"/>
                </a:lnTo>
                <a:cubicBezTo>
                  <a:pt x="456980" y="705214"/>
                  <a:pt x="414973" y="688833"/>
                  <a:pt x="361200" y="688833"/>
                </a:cubicBezTo>
                <a:lnTo>
                  <a:pt x="329296" y="688833"/>
                </a:lnTo>
                <a:lnTo>
                  <a:pt x="329296" y="498988"/>
                </a:lnTo>
                <a:lnTo>
                  <a:pt x="361213" y="498988"/>
                </a:lnTo>
                <a:cubicBezTo>
                  <a:pt x="467056" y="498988"/>
                  <a:pt x="512414" y="433463"/>
                  <a:pt x="512414" y="349447"/>
                </a:cubicBezTo>
                <a:cubicBezTo>
                  <a:pt x="512414" y="248656"/>
                  <a:pt x="445215" y="196571"/>
                  <a:pt x="366251" y="196571"/>
                </a:cubicBezTo>
                <a:cubicBezTo>
                  <a:pt x="283924" y="196571"/>
                  <a:pt x="223451" y="250331"/>
                  <a:pt x="218414" y="341059"/>
                </a:cubicBezTo>
                <a:lnTo>
                  <a:pt x="0" y="341059"/>
                </a:lnTo>
                <a:cubicBezTo>
                  <a:pt x="5038" y="127684"/>
                  <a:pt x="164641" y="0"/>
                  <a:pt x="366251" y="0"/>
                </a:cubicBezTo>
                <a:close/>
              </a:path>
            </a:pathLst>
          </a:custGeom>
          <a:solidFill>
            <a:srgbClr val="1AA3AA"/>
          </a:solidFill>
          <a:ln w="1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1804587" y="3541395"/>
            <a:ext cx="1612659" cy="52324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cs typeface="+mj-cs"/>
                <a:sym typeface="Arial" panose="020B0604020202090204" pitchFamily="34" charset="0"/>
              </a:rPr>
              <a:t>文明用语</a:t>
            </a:r>
            <a:endParaRPr lang="zh-CN" altLang="en-US" sz="2400" b="1" spc="300">
              <a:solidFill>
                <a:srgbClr val="000000">
                  <a:lumMod val="65000"/>
                  <a:lumOff val="35000"/>
                </a:srgbClr>
              </a:solidFill>
              <a:latin typeface="Arial" panose="020B0604020202090204" pitchFamily="34" charset="0"/>
              <a:ea typeface="微软雅黑" panose="020B0503020204020204" charset="-122"/>
              <a:cs typeface="+mj-cs"/>
              <a:sym typeface="Arial" panose="020B060402020209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 flipV="1">
            <a:off x="1007110" y="798830"/>
            <a:ext cx="1092454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9238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53565" y="112395"/>
            <a:ext cx="303276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三、保养完工验收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783070" y="634365"/>
            <a:ext cx="4394835" cy="73279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p>
            <a:pPr fontAlgn="auto">
              <a:lnSpc>
                <a:spcPct val="120000"/>
              </a:lnSpc>
            </a:pPr>
            <a:r>
              <a:rPr lang="zh-CN" altLang="en-US" sz="1600" b="1" spc="30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给门店讲解设备日常保养及注意事项</a:t>
            </a:r>
            <a:endParaRPr lang="zh-CN" altLang="en-US" sz="1600" b="1" spc="300">
              <a:solidFill>
                <a:srgbClr val="3498DB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7646035" y="1555115"/>
            <a:ext cx="3683000" cy="1790700"/>
          </a:xfrm>
          <a:prstGeom prst="rect">
            <a:avLst/>
          </a:prstGeom>
        </p:spPr>
        <p:txBody>
          <a:bodyPr wrap="square" lIns="90000" tIns="0" rIns="90000" bIns="46800" anchor="t" anchorCtr="0">
            <a:normAutofit/>
          </a:bodyPr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、定期给设备进行擦拭；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、滤芯到期要及时联系厂家更换，滤芯寿命受水压，水质、用数量等影响而不通；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、讲解超滤机的排污方法，超滤机每天至少排污</a:t>
            </a: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3-5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分钟，若不排污超滤膜的使用寿命会减少，容易堵；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、纯水机的排污管不能堵死，若堵死</a:t>
            </a: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RO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膜会堵，不能用。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、维修及更换滤芯的联系方式告知门店。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、扳手要保管好，下次更换滤芯用。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646670" y="3643630"/>
            <a:ext cx="3682365" cy="4648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p>
            <a:pPr fontAlgn="auto">
              <a:lnSpc>
                <a:spcPct val="120000"/>
              </a:lnSpc>
            </a:pPr>
            <a:r>
              <a:rPr lang="zh-CN" altLang="en-US" sz="1800" b="1" spc="30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《沃家师傅帮》上传完工资料</a:t>
            </a:r>
            <a:endParaRPr lang="zh-CN" altLang="en-US" sz="1800" b="1" spc="300">
              <a:solidFill>
                <a:srgbClr val="69A35B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7745095" y="4144645"/>
            <a:ext cx="3977005" cy="2611755"/>
          </a:xfrm>
          <a:prstGeom prst="rect">
            <a:avLst/>
          </a:prstGeom>
        </p:spPr>
        <p:txBody>
          <a:bodyPr wrap="square" lIns="90000" tIns="0" rIns="90000" bIns="46800" anchor="t" anchorCtr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100" b="1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换滤芯：完工图片需要拍照上传共3张：</a:t>
            </a: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9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1.工单图片，没有可以手写（店名，地址，机器型号，更换的滤芯名称，店长签字电话，师傅签字，更换日期）</a:t>
            </a: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9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.2.换下来的新、旧滤芯图片</a:t>
            </a: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9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3.机器图片</a:t>
            </a: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100" b="1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消毒完工需要在小程序上面上传4张照片：</a:t>
            </a: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9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1.一张工单照片（没有可以手写：门店名字，地址，服务内容（更换滤芯名字，消毒），门店签字电话，师傅签字），</a:t>
            </a: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9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2.一张消毒中机器整体照片（服务卡片填写好挂机器上，消毒泵（需要拍进照片里）连接在机器上），</a:t>
            </a: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9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3.一张新、旧滤芯、旧灯管照片，</a:t>
            </a: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9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4.一张可乐机上挂消毒警示牌（消毒牌可手写）图片，</a:t>
            </a: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9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序列号机器上边有（铁板上白色标签上面激光打印的一串数字），</a:t>
            </a:r>
            <a:endParaRPr lang="zh-CN" altLang="en-US" sz="9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50240" y="1028065"/>
            <a:ext cx="3375660" cy="46418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p>
            <a:pPr algn="r" fontAlgn="auto">
              <a:lnSpc>
                <a:spcPct val="120000"/>
              </a:lnSpc>
            </a:pPr>
            <a:r>
              <a:rPr lang="zh-CN" altLang="en-US" sz="2000" b="1" spc="300">
                <a:solidFill>
                  <a:srgbClr val="1F74AD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检查设备运行情况</a:t>
            </a:r>
            <a:endParaRPr lang="zh-CN" altLang="en-US" sz="2000" b="1" spc="300">
              <a:solidFill>
                <a:srgbClr val="1F74AD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918210" y="1537335"/>
            <a:ext cx="3107690" cy="1409065"/>
          </a:xfrm>
          <a:prstGeom prst="rect">
            <a:avLst/>
          </a:prstGeom>
        </p:spPr>
        <p:txBody>
          <a:bodyPr wrap="square" lIns="90000" tIns="0" rIns="90000" bIns="46800" anchor="t" anchorCtr="0">
            <a:normAutofit fontScale="70000"/>
          </a:bodyPr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、服务完毕检查设备正常运行至少</a:t>
            </a: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分钟；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、检查设备是否有漏水情况；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、设备的出水量，检查通水量是否正常；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、纯水机和超滤机的排污口检查是否可以正常排污；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、查看门店水压，若水压太高及时给门店反馈，水压低的要反馈，并在工单上备注。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170222" y="2946402"/>
            <a:ext cx="2855562" cy="464596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p>
            <a:pPr algn="r" fontAlgn="auto">
              <a:lnSpc>
                <a:spcPct val="120000"/>
              </a:lnSpc>
            </a:pPr>
            <a:r>
              <a:rPr lang="zh-CN" altLang="en-US" sz="2000" b="1" spc="30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工单、维护卡签字要求</a:t>
            </a:r>
            <a:endParaRPr lang="zh-CN" altLang="en-US" sz="2000" b="1" spc="300">
              <a:solidFill>
                <a:srgbClr val="1AA3AA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805815" y="3446780"/>
            <a:ext cx="3220085" cy="1315085"/>
          </a:xfrm>
          <a:prstGeom prst="rect">
            <a:avLst/>
          </a:prstGeom>
        </p:spPr>
        <p:txBody>
          <a:bodyPr wrap="square" lIns="90000" tIns="0" rIns="90000" bIns="46800" anchor="t" anchorCtr="0">
            <a:normAutofit fontScale="80000"/>
          </a:bodyPr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、完工后一定要让门店的负责人在工单上签字，杜绝代签。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、纯水机安装完毕一定要检测</a:t>
            </a: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TDS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值；并拍照和工单上签字，和门店的负责人确认。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400" spc="150" dirty="0">
                <a:latin typeface="微软雅黑" panose="020B0503020204020204" charset="-122"/>
                <a:sym typeface="+mn-ea"/>
              </a:rPr>
              <a:t>完工后维护卡片上一定要签字，记录本次和下次更换时间。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4"/>
          <p:cNvSpPr/>
          <p:nvPr>
            <p:custDataLst>
              <p:tags r:id="rId10"/>
            </p:custDataLst>
          </p:nvPr>
        </p:nvSpPr>
        <p:spPr bwMode="auto">
          <a:xfrm>
            <a:off x="6078136" y="1543368"/>
            <a:ext cx="71120" cy="325755"/>
          </a:xfrm>
          <a:custGeom>
            <a:avLst/>
            <a:gdLst>
              <a:gd name="T0" fmla="*/ 0 w 25"/>
              <a:gd name="T1" fmla="*/ 116 h 116"/>
              <a:gd name="T2" fmla="*/ 16 w 25"/>
              <a:gd name="T3" fmla="*/ 95 h 116"/>
              <a:gd name="T4" fmla="*/ 0 w 25"/>
              <a:gd name="T5" fmla="*/ 0 h 116"/>
              <a:gd name="T6" fmla="*/ 23 w 25"/>
              <a:gd name="T7" fmla="*/ 37 h 116"/>
              <a:gd name="T8" fmla="*/ 23 w 25"/>
              <a:gd name="T9" fmla="*/ 37 h 116"/>
              <a:gd name="T10" fmla="*/ 23 w 25"/>
              <a:gd name="T11" fmla="*/ 38 h 116"/>
              <a:gd name="T12" fmla="*/ 23 w 25"/>
              <a:gd name="T13" fmla="*/ 38 h 116"/>
              <a:gd name="T14" fmla="*/ 23 w 25"/>
              <a:gd name="T15" fmla="*/ 38 h 116"/>
              <a:gd name="T16" fmla="*/ 23 w 25"/>
              <a:gd name="T17" fmla="*/ 38 h 116"/>
              <a:gd name="T18" fmla="*/ 23 w 25"/>
              <a:gd name="T19" fmla="*/ 39 h 116"/>
              <a:gd name="T20" fmla="*/ 25 w 25"/>
              <a:gd name="T21" fmla="*/ 52 h 116"/>
              <a:gd name="T22" fmla="*/ 25 w 25"/>
              <a:gd name="T23" fmla="*/ 53 h 116"/>
              <a:gd name="T24" fmla="*/ 25 w 25"/>
              <a:gd name="T25" fmla="*/ 53 h 116"/>
              <a:gd name="T26" fmla="*/ 25 w 25"/>
              <a:gd name="T27" fmla="*/ 53 h 116"/>
              <a:gd name="T28" fmla="*/ 25 w 25"/>
              <a:gd name="T29" fmla="*/ 53 h 116"/>
              <a:gd name="T30" fmla="*/ 25 w 25"/>
              <a:gd name="T31" fmla="*/ 54 h 116"/>
              <a:gd name="T32" fmla="*/ 25 w 25"/>
              <a:gd name="T33" fmla="*/ 54 h 116"/>
              <a:gd name="T34" fmla="*/ 25 w 25"/>
              <a:gd name="T35" fmla="*/ 54 h 116"/>
              <a:gd name="T36" fmla="*/ 25 w 25"/>
              <a:gd name="T37" fmla="*/ 54 h 116"/>
              <a:gd name="T38" fmla="*/ 25 w 25"/>
              <a:gd name="T39" fmla="*/ 55 h 116"/>
              <a:gd name="T40" fmla="*/ 25 w 25"/>
              <a:gd name="T41" fmla="*/ 55 h 116"/>
              <a:gd name="T42" fmla="*/ 25 w 25"/>
              <a:gd name="T43" fmla="*/ 55 h 116"/>
              <a:gd name="T44" fmla="*/ 25 w 25"/>
              <a:gd name="T45" fmla="*/ 55 h 116"/>
              <a:gd name="T46" fmla="*/ 25 w 25"/>
              <a:gd name="T47" fmla="*/ 56 h 116"/>
              <a:gd name="T48" fmla="*/ 25 w 25"/>
              <a:gd name="T49" fmla="*/ 56 h 116"/>
              <a:gd name="T50" fmla="*/ 25 w 25"/>
              <a:gd name="T51" fmla="*/ 56 h 116"/>
              <a:gd name="T52" fmla="*/ 25 w 25"/>
              <a:gd name="T53" fmla="*/ 56 h 116"/>
              <a:gd name="T54" fmla="*/ 25 w 25"/>
              <a:gd name="T55" fmla="*/ 57 h 116"/>
              <a:gd name="T56" fmla="*/ 25 w 25"/>
              <a:gd name="T57" fmla="*/ 57 h 116"/>
              <a:gd name="T58" fmla="*/ 25 w 25"/>
              <a:gd name="T59" fmla="*/ 57 h 116"/>
              <a:gd name="T60" fmla="*/ 25 w 25"/>
              <a:gd name="T61" fmla="*/ 58 h 116"/>
              <a:gd name="T62" fmla="*/ 25 w 25"/>
              <a:gd name="T63" fmla="*/ 58 h 116"/>
              <a:gd name="T64" fmla="*/ 25 w 25"/>
              <a:gd name="T65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116">
                <a:moveTo>
                  <a:pt x="16" y="95"/>
                </a:moveTo>
                <a:cubicBezTo>
                  <a:pt x="12" y="103"/>
                  <a:pt x="7" y="110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7" y="110"/>
                  <a:pt x="12" y="103"/>
                  <a:pt x="16" y="9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" y="10"/>
                  <a:pt x="19" y="23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43"/>
                  <a:pt x="25" y="48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35"/>
                  <a:pt x="16" y="14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任意多边形 15"/>
          <p:cNvSpPr/>
          <p:nvPr>
            <p:custDataLst>
              <p:tags r:id="rId11"/>
            </p:custDataLst>
          </p:nvPr>
        </p:nvSpPr>
        <p:spPr bwMode="auto">
          <a:xfrm>
            <a:off x="6205136" y="1670368"/>
            <a:ext cx="71120" cy="325755"/>
          </a:xfrm>
          <a:custGeom>
            <a:avLst/>
            <a:gdLst>
              <a:gd name="T0" fmla="*/ 1 w 25"/>
              <a:gd name="T1" fmla="*/ 116 h 116"/>
              <a:gd name="T2" fmla="*/ 0 w 25"/>
              <a:gd name="T3" fmla="*/ 116 h 116"/>
              <a:gd name="T4" fmla="*/ 20 w 25"/>
              <a:gd name="T5" fmla="*/ 86 h 116"/>
              <a:gd name="T6" fmla="*/ 25 w 25"/>
              <a:gd name="T7" fmla="*/ 58 h 116"/>
              <a:gd name="T8" fmla="*/ 25 w 25"/>
              <a:gd name="T9" fmla="*/ 58 h 116"/>
              <a:gd name="T10" fmla="*/ 25 w 25"/>
              <a:gd name="T11" fmla="*/ 58 h 116"/>
              <a:gd name="T12" fmla="*/ 25 w 25"/>
              <a:gd name="T13" fmla="*/ 57 h 116"/>
              <a:gd name="T14" fmla="*/ 25 w 25"/>
              <a:gd name="T15" fmla="*/ 57 h 116"/>
              <a:gd name="T16" fmla="*/ 25 w 25"/>
              <a:gd name="T17" fmla="*/ 57 h 116"/>
              <a:gd name="T18" fmla="*/ 25 w 25"/>
              <a:gd name="T19" fmla="*/ 57 h 116"/>
              <a:gd name="T20" fmla="*/ 25 w 25"/>
              <a:gd name="T21" fmla="*/ 57 h 116"/>
              <a:gd name="T22" fmla="*/ 25 w 25"/>
              <a:gd name="T23" fmla="*/ 57 h 116"/>
              <a:gd name="T24" fmla="*/ 25 w 25"/>
              <a:gd name="T25" fmla="*/ 56 h 116"/>
              <a:gd name="T26" fmla="*/ 25 w 25"/>
              <a:gd name="T27" fmla="*/ 56 h 116"/>
              <a:gd name="T28" fmla="*/ 25 w 25"/>
              <a:gd name="T29" fmla="*/ 56 h 116"/>
              <a:gd name="T30" fmla="*/ 25 w 25"/>
              <a:gd name="T31" fmla="*/ 56 h 116"/>
              <a:gd name="T32" fmla="*/ 25 w 25"/>
              <a:gd name="T33" fmla="*/ 56 h 116"/>
              <a:gd name="T34" fmla="*/ 25 w 25"/>
              <a:gd name="T35" fmla="*/ 56 h 116"/>
              <a:gd name="T36" fmla="*/ 25 w 25"/>
              <a:gd name="T37" fmla="*/ 55 h 116"/>
              <a:gd name="T38" fmla="*/ 25 w 25"/>
              <a:gd name="T39" fmla="*/ 55 h 116"/>
              <a:gd name="T40" fmla="*/ 25 w 25"/>
              <a:gd name="T41" fmla="*/ 55 h 116"/>
              <a:gd name="T42" fmla="*/ 25 w 25"/>
              <a:gd name="T43" fmla="*/ 55 h 116"/>
              <a:gd name="T44" fmla="*/ 25 w 25"/>
              <a:gd name="T45" fmla="*/ 55 h 116"/>
              <a:gd name="T46" fmla="*/ 25 w 25"/>
              <a:gd name="T47" fmla="*/ 55 h 116"/>
              <a:gd name="T48" fmla="*/ 25 w 25"/>
              <a:gd name="T49" fmla="*/ 54 h 116"/>
              <a:gd name="T50" fmla="*/ 25 w 25"/>
              <a:gd name="T51" fmla="*/ 54 h 116"/>
              <a:gd name="T52" fmla="*/ 25 w 25"/>
              <a:gd name="T53" fmla="*/ 54 h 116"/>
              <a:gd name="T54" fmla="*/ 25 w 25"/>
              <a:gd name="T55" fmla="*/ 54 h 116"/>
              <a:gd name="T56" fmla="*/ 25 w 25"/>
              <a:gd name="T57" fmla="*/ 54 h 116"/>
              <a:gd name="T58" fmla="*/ 25 w 25"/>
              <a:gd name="T59" fmla="*/ 53 h 116"/>
              <a:gd name="T60" fmla="*/ 25 w 25"/>
              <a:gd name="T61" fmla="*/ 53 h 116"/>
              <a:gd name="T62" fmla="*/ 25 w 25"/>
              <a:gd name="T63" fmla="*/ 53 h 116"/>
              <a:gd name="T64" fmla="*/ 25 w 25"/>
              <a:gd name="T65" fmla="*/ 53 h 116"/>
              <a:gd name="T66" fmla="*/ 25 w 25"/>
              <a:gd name="T67" fmla="*/ 53 h 116"/>
              <a:gd name="T68" fmla="*/ 25 w 25"/>
              <a:gd name="T69" fmla="*/ 53 h 116"/>
              <a:gd name="T70" fmla="*/ 25 w 25"/>
              <a:gd name="T71" fmla="*/ 52 h 116"/>
              <a:gd name="T72" fmla="*/ 23 w 25"/>
              <a:gd name="T73" fmla="*/ 39 h 116"/>
              <a:gd name="T74" fmla="*/ 23 w 25"/>
              <a:gd name="T75" fmla="*/ 39 h 116"/>
              <a:gd name="T76" fmla="*/ 23 w 25"/>
              <a:gd name="T77" fmla="*/ 38 h 116"/>
              <a:gd name="T78" fmla="*/ 23 w 25"/>
              <a:gd name="T79" fmla="*/ 38 h 116"/>
              <a:gd name="T80" fmla="*/ 23 w 25"/>
              <a:gd name="T81" fmla="*/ 38 h 116"/>
              <a:gd name="T82" fmla="*/ 23 w 25"/>
              <a:gd name="T83" fmla="*/ 38 h 116"/>
              <a:gd name="T84" fmla="*/ 23 w 25"/>
              <a:gd name="T85" fmla="*/ 38 h 116"/>
              <a:gd name="T86" fmla="*/ 23 w 25"/>
              <a:gd name="T87" fmla="*/ 38 h 116"/>
              <a:gd name="T88" fmla="*/ 23 w 25"/>
              <a:gd name="T89" fmla="*/ 37 h 116"/>
              <a:gd name="T90" fmla="*/ 23 w 25"/>
              <a:gd name="T91" fmla="*/ 37 h 116"/>
              <a:gd name="T92" fmla="*/ 23 w 25"/>
              <a:gd name="T93" fmla="*/ 37 h 116"/>
              <a:gd name="T94" fmla="*/ 0 w 25"/>
              <a:gd name="T95" fmla="*/ 0 h 116"/>
              <a:gd name="T96" fmla="*/ 23 w 25"/>
              <a:gd name="T97" fmla="*/ 3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" h="116">
                <a:moveTo>
                  <a:pt x="20" y="86"/>
                </a:moveTo>
                <a:cubicBezTo>
                  <a:pt x="16" y="97"/>
                  <a:pt x="9" y="107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7" y="110"/>
                  <a:pt x="12" y="103"/>
                  <a:pt x="16" y="95"/>
                </a:cubicBezTo>
                <a:cubicBezTo>
                  <a:pt x="18" y="92"/>
                  <a:pt x="19" y="89"/>
                  <a:pt x="20" y="86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6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5"/>
                </a:moveTo>
                <a:cubicBezTo>
                  <a:pt x="25" y="55"/>
                  <a:pt x="25" y="56"/>
                  <a:pt x="25" y="56"/>
                </a:cubicBezTo>
                <a:cubicBezTo>
                  <a:pt x="25" y="56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4"/>
                </a:moveTo>
                <a:cubicBezTo>
                  <a:pt x="25" y="54"/>
                  <a:pt x="25" y="54"/>
                  <a:pt x="25" y="55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25" y="52"/>
                  <a:pt x="25" y="52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1" y="10"/>
                  <a:pt x="19" y="23"/>
                  <a:pt x="23" y="37"/>
                </a:cubicBezTo>
                <a:cubicBezTo>
                  <a:pt x="19" y="23"/>
                  <a:pt x="11" y="10"/>
                  <a:pt x="0" y="0"/>
                </a:cubicBezTo>
              </a:path>
            </a:pathLst>
          </a:custGeom>
          <a:solidFill>
            <a:srgbClr val="CFA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任意多边形 16"/>
          <p:cNvSpPr/>
          <p:nvPr>
            <p:custDataLst>
              <p:tags r:id="rId12"/>
            </p:custDataLst>
          </p:nvPr>
        </p:nvSpPr>
        <p:spPr bwMode="auto">
          <a:xfrm>
            <a:off x="5389796" y="1485583"/>
            <a:ext cx="224155" cy="220345"/>
          </a:xfrm>
          <a:custGeom>
            <a:avLst/>
            <a:gdLst>
              <a:gd name="T0" fmla="*/ 0 w 170"/>
              <a:gd name="T1" fmla="*/ 0 h 167"/>
              <a:gd name="T2" fmla="*/ 0 w 170"/>
              <a:gd name="T3" fmla="*/ 0 h 167"/>
              <a:gd name="T4" fmla="*/ 170 w 170"/>
              <a:gd name="T5" fmla="*/ 167 h 167"/>
              <a:gd name="T6" fmla="*/ 170 w 170"/>
              <a:gd name="T7" fmla="*/ 167 h 167"/>
              <a:gd name="T8" fmla="*/ 0 w 170"/>
              <a:gd name="T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7">
                <a:moveTo>
                  <a:pt x="0" y="0"/>
                </a:moveTo>
                <a:lnTo>
                  <a:pt x="0" y="0"/>
                </a:lnTo>
                <a:lnTo>
                  <a:pt x="170" y="167"/>
                </a:lnTo>
                <a:lnTo>
                  <a:pt x="170" y="167"/>
                </a:lnTo>
                <a:lnTo>
                  <a:pt x="0" y="0"/>
                </a:lnTo>
                <a:close/>
              </a:path>
            </a:pathLst>
          </a:custGeom>
          <a:solidFill>
            <a:srgbClr val="E4B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 17"/>
          <p:cNvSpPr/>
          <p:nvPr>
            <p:custDataLst>
              <p:tags r:id="rId13"/>
            </p:custDataLst>
          </p:nvPr>
        </p:nvSpPr>
        <p:spPr bwMode="auto">
          <a:xfrm>
            <a:off x="5516796" y="1612583"/>
            <a:ext cx="224155" cy="220345"/>
          </a:xfrm>
          <a:custGeom>
            <a:avLst/>
            <a:gdLst>
              <a:gd name="T0" fmla="*/ 0 w 170"/>
              <a:gd name="T1" fmla="*/ 0 h 167"/>
              <a:gd name="T2" fmla="*/ 0 w 170"/>
              <a:gd name="T3" fmla="*/ 0 h 167"/>
              <a:gd name="T4" fmla="*/ 170 w 170"/>
              <a:gd name="T5" fmla="*/ 167 h 167"/>
              <a:gd name="T6" fmla="*/ 170 w 170"/>
              <a:gd name="T7" fmla="*/ 167 h 167"/>
              <a:gd name="T8" fmla="*/ 0 w 170"/>
              <a:gd name="T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7">
                <a:moveTo>
                  <a:pt x="0" y="0"/>
                </a:moveTo>
                <a:lnTo>
                  <a:pt x="0" y="0"/>
                </a:lnTo>
                <a:lnTo>
                  <a:pt x="170" y="167"/>
                </a:lnTo>
                <a:lnTo>
                  <a:pt x="170" y="16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8"/>
          <p:cNvSpPr/>
          <p:nvPr>
            <p:custDataLst>
              <p:tags r:id="rId14"/>
            </p:custDataLst>
          </p:nvPr>
        </p:nvSpPr>
        <p:spPr bwMode="auto">
          <a:xfrm>
            <a:off x="5613951" y="1530033"/>
            <a:ext cx="176530" cy="175260"/>
          </a:xfrm>
          <a:custGeom>
            <a:avLst/>
            <a:gdLst>
              <a:gd name="T0" fmla="*/ 63 w 63"/>
              <a:gd name="T1" fmla="*/ 0 h 63"/>
              <a:gd name="T2" fmla="*/ 62 w 63"/>
              <a:gd name="T3" fmla="*/ 2 h 63"/>
              <a:gd name="T4" fmla="*/ 50 w 63"/>
              <a:gd name="T5" fmla="*/ 13 h 63"/>
              <a:gd name="T6" fmla="*/ 0 w 63"/>
              <a:gd name="T7" fmla="*/ 63 h 63"/>
              <a:gd name="T8" fmla="*/ 0 w 63"/>
              <a:gd name="T9" fmla="*/ 63 h 63"/>
              <a:gd name="T10" fmla="*/ 50 w 63"/>
              <a:gd name="T11" fmla="*/ 13 h 63"/>
              <a:gd name="T12" fmla="*/ 62 w 63"/>
              <a:gd name="T13" fmla="*/ 1 h 63"/>
              <a:gd name="T14" fmla="*/ 63 w 63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3">
                <a:moveTo>
                  <a:pt x="63" y="0"/>
                </a:moveTo>
                <a:cubicBezTo>
                  <a:pt x="63" y="1"/>
                  <a:pt x="62" y="1"/>
                  <a:pt x="62" y="2"/>
                </a:cubicBezTo>
                <a:cubicBezTo>
                  <a:pt x="50" y="13"/>
                  <a:pt x="50" y="13"/>
                  <a:pt x="50" y="1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50" y="13"/>
                  <a:pt x="50" y="13"/>
                  <a:pt x="50" y="13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63" y="1"/>
                  <a:pt x="63" y="0"/>
                </a:cubicBezTo>
              </a:path>
            </a:pathLst>
          </a:custGeom>
          <a:solidFill>
            <a:srgbClr val="BD9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 19"/>
          <p:cNvSpPr/>
          <p:nvPr>
            <p:custDataLst>
              <p:tags r:id="rId15"/>
            </p:custDataLst>
          </p:nvPr>
        </p:nvSpPr>
        <p:spPr bwMode="auto">
          <a:xfrm>
            <a:off x="5389796" y="1705928"/>
            <a:ext cx="224155" cy="221615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  <a:gd name="T10" fmla="*/ 170 w 170"/>
              <a:gd name="T11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rgbClr val="E4B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20"/>
          <p:cNvSpPr/>
          <p:nvPr>
            <p:custDataLst>
              <p:tags r:id="rId16"/>
            </p:custDataLst>
          </p:nvPr>
        </p:nvSpPr>
        <p:spPr bwMode="auto">
          <a:xfrm>
            <a:off x="5516796" y="1832928"/>
            <a:ext cx="224155" cy="221615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  <a:gd name="T10" fmla="*/ 170 w 170"/>
              <a:gd name="T11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 21"/>
          <p:cNvSpPr/>
          <p:nvPr>
            <p:custDataLst>
              <p:tags r:id="rId17"/>
            </p:custDataLst>
          </p:nvPr>
        </p:nvSpPr>
        <p:spPr bwMode="auto">
          <a:xfrm>
            <a:off x="5694596" y="1784668"/>
            <a:ext cx="233680" cy="142240"/>
          </a:xfrm>
          <a:custGeom>
            <a:avLst/>
            <a:gdLst>
              <a:gd name="T0" fmla="*/ 83 w 83"/>
              <a:gd name="T1" fmla="*/ 51 h 51"/>
              <a:gd name="T2" fmla="*/ 83 w 83"/>
              <a:gd name="T3" fmla="*/ 51 h 51"/>
              <a:gd name="T4" fmla="*/ 83 w 83"/>
              <a:gd name="T5" fmla="*/ 51 h 51"/>
              <a:gd name="T6" fmla="*/ 0 w 83"/>
              <a:gd name="T7" fmla="*/ 0 h 51"/>
              <a:gd name="T8" fmla="*/ 21 w 83"/>
              <a:gd name="T9" fmla="*/ 22 h 51"/>
              <a:gd name="T10" fmla="*/ 33 w 83"/>
              <a:gd name="T11" fmla="*/ 34 h 51"/>
              <a:gd name="T12" fmla="*/ 44 w 83"/>
              <a:gd name="T13" fmla="*/ 41 h 51"/>
              <a:gd name="T14" fmla="*/ 33 w 83"/>
              <a:gd name="T15" fmla="*/ 34 h 51"/>
              <a:gd name="T16" fmla="*/ 21 w 83"/>
              <a:gd name="T17" fmla="*/ 22 h 51"/>
              <a:gd name="T18" fmla="*/ 0 w 8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51">
                <a:moveTo>
                  <a:pt x="83" y="51"/>
                </a:move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moveTo>
                  <a:pt x="0" y="0"/>
                </a:moveTo>
                <a:cubicBezTo>
                  <a:pt x="21" y="22"/>
                  <a:pt x="21" y="22"/>
                  <a:pt x="21" y="22"/>
                </a:cubicBezTo>
                <a:cubicBezTo>
                  <a:pt x="33" y="34"/>
                  <a:pt x="33" y="34"/>
                  <a:pt x="33" y="34"/>
                </a:cubicBezTo>
                <a:cubicBezTo>
                  <a:pt x="36" y="37"/>
                  <a:pt x="40" y="39"/>
                  <a:pt x="44" y="41"/>
                </a:cubicBezTo>
                <a:cubicBezTo>
                  <a:pt x="40" y="39"/>
                  <a:pt x="36" y="37"/>
                  <a:pt x="33" y="34"/>
                </a:cubicBezTo>
                <a:cubicBezTo>
                  <a:pt x="21" y="22"/>
                  <a:pt x="21" y="22"/>
                  <a:pt x="21" y="2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D9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任意多边形 22"/>
          <p:cNvSpPr/>
          <p:nvPr>
            <p:custDataLst>
              <p:tags r:id="rId18"/>
            </p:custDataLst>
          </p:nvPr>
        </p:nvSpPr>
        <p:spPr bwMode="auto">
          <a:xfrm>
            <a:off x="6078136" y="3206433"/>
            <a:ext cx="71120" cy="327025"/>
          </a:xfrm>
          <a:custGeom>
            <a:avLst/>
            <a:gdLst>
              <a:gd name="T0" fmla="*/ 0 w 25"/>
              <a:gd name="T1" fmla="*/ 116 h 117"/>
              <a:gd name="T2" fmla="*/ 17 w 25"/>
              <a:gd name="T3" fmla="*/ 95 h 117"/>
              <a:gd name="T4" fmla="*/ 17 w 25"/>
              <a:gd name="T5" fmla="*/ 95 h 117"/>
              <a:gd name="T6" fmla="*/ 0 w 25"/>
              <a:gd name="T7" fmla="*/ 0 h 117"/>
              <a:gd name="T8" fmla="*/ 23 w 25"/>
              <a:gd name="T9" fmla="*/ 37 h 117"/>
              <a:gd name="T10" fmla="*/ 23 w 25"/>
              <a:gd name="T11" fmla="*/ 38 h 117"/>
              <a:gd name="T12" fmla="*/ 23 w 25"/>
              <a:gd name="T13" fmla="*/ 38 h 117"/>
              <a:gd name="T14" fmla="*/ 23 w 25"/>
              <a:gd name="T15" fmla="*/ 38 h 117"/>
              <a:gd name="T16" fmla="*/ 23 w 25"/>
              <a:gd name="T17" fmla="*/ 38 h 117"/>
              <a:gd name="T18" fmla="*/ 23 w 25"/>
              <a:gd name="T19" fmla="*/ 39 h 117"/>
              <a:gd name="T20" fmla="*/ 23 w 25"/>
              <a:gd name="T21" fmla="*/ 39 h 117"/>
              <a:gd name="T22" fmla="*/ 23 w 25"/>
              <a:gd name="T23" fmla="*/ 39 h 117"/>
              <a:gd name="T24" fmla="*/ 25 w 25"/>
              <a:gd name="T25" fmla="*/ 53 h 117"/>
              <a:gd name="T26" fmla="*/ 25 w 25"/>
              <a:gd name="T27" fmla="*/ 53 h 117"/>
              <a:gd name="T28" fmla="*/ 25 w 25"/>
              <a:gd name="T29" fmla="*/ 53 h 117"/>
              <a:gd name="T30" fmla="*/ 25 w 25"/>
              <a:gd name="T31" fmla="*/ 54 h 117"/>
              <a:gd name="T32" fmla="*/ 25 w 25"/>
              <a:gd name="T33" fmla="*/ 54 h 117"/>
              <a:gd name="T34" fmla="*/ 25 w 25"/>
              <a:gd name="T35" fmla="*/ 54 h 117"/>
              <a:gd name="T36" fmla="*/ 25 w 25"/>
              <a:gd name="T37" fmla="*/ 54 h 117"/>
              <a:gd name="T38" fmla="*/ 25 w 25"/>
              <a:gd name="T39" fmla="*/ 55 h 117"/>
              <a:gd name="T40" fmla="*/ 25 w 25"/>
              <a:gd name="T41" fmla="*/ 55 h 117"/>
              <a:gd name="T42" fmla="*/ 25 w 25"/>
              <a:gd name="T43" fmla="*/ 55 h 117"/>
              <a:gd name="T44" fmla="*/ 25 w 25"/>
              <a:gd name="T45" fmla="*/ 55 h 117"/>
              <a:gd name="T46" fmla="*/ 25 w 25"/>
              <a:gd name="T47" fmla="*/ 56 h 117"/>
              <a:gd name="T48" fmla="*/ 25 w 25"/>
              <a:gd name="T49" fmla="*/ 56 h 117"/>
              <a:gd name="T50" fmla="*/ 25 w 25"/>
              <a:gd name="T51" fmla="*/ 56 h 117"/>
              <a:gd name="T52" fmla="*/ 25 w 25"/>
              <a:gd name="T53" fmla="*/ 56 h 117"/>
              <a:gd name="T54" fmla="*/ 25 w 25"/>
              <a:gd name="T55" fmla="*/ 57 h 117"/>
              <a:gd name="T56" fmla="*/ 25 w 25"/>
              <a:gd name="T57" fmla="*/ 57 h 117"/>
              <a:gd name="T58" fmla="*/ 25 w 25"/>
              <a:gd name="T59" fmla="*/ 57 h 117"/>
              <a:gd name="T60" fmla="*/ 25 w 25"/>
              <a:gd name="T61" fmla="*/ 58 h 117"/>
              <a:gd name="T62" fmla="*/ 25 w 25"/>
              <a:gd name="T63" fmla="*/ 58 h 117"/>
              <a:gd name="T64" fmla="*/ 25 w 25"/>
              <a:gd name="T65" fmla="*/ 58 h 117"/>
              <a:gd name="T66" fmla="*/ 25 w 25"/>
              <a:gd name="T67" fmla="*/ 58 h 117"/>
              <a:gd name="T68" fmla="*/ 0 w 25"/>
              <a:gd name="T6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" h="117">
                <a:moveTo>
                  <a:pt x="17" y="95"/>
                </a:moveTo>
                <a:cubicBezTo>
                  <a:pt x="12" y="103"/>
                  <a:pt x="7" y="110"/>
                  <a:pt x="0" y="116"/>
                </a:cubicBezTo>
                <a:cubicBezTo>
                  <a:pt x="0" y="117"/>
                  <a:pt x="0" y="117"/>
                  <a:pt x="0" y="117"/>
                </a:cubicBezTo>
                <a:cubicBezTo>
                  <a:pt x="7" y="110"/>
                  <a:pt x="12" y="103"/>
                  <a:pt x="17" y="95"/>
                </a:cubicBezTo>
                <a:moveTo>
                  <a:pt x="17" y="95"/>
                </a:moveTo>
                <a:cubicBezTo>
                  <a:pt x="17" y="95"/>
                  <a:pt x="17" y="95"/>
                  <a:pt x="17" y="95"/>
                </a:cubicBezTo>
                <a:cubicBezTo>
                  <a:pt x="17" y="95"/>
                  <a:pt x="17" y="95"/>
                  <a:pt x="17" y="9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" y="10"/>
                  <a:pt x="19" y="23"/>
                  <a:pt x="23" y="37"/>
                </a:cubicBezTo>
                <a:cubicBezTo>
                  <a:pt x="23" y="37"/>
                  <a:pt x="23" y="37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44"/>
                  <a:pt x="25" y="48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35"/>
                  <a:pt x="16" y="15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任意多边形 23"/>
          <p:cNvSpPr/>
          <p:nvPr>
            <p:custDataLst>
              <p:tags r:id="rId19"/>
            </p:custDataLst>
          </p:nvPr>
        </p:nvSpPr>
        <p:spPr bwMode="auto">
          <a:xfrm>
            <a:off x="6078136" y="3206433"/>
            <a:ext cx="71120" cy="324485"/>
          </a:xfrm>
          <a:custGeom>
            <a:avLst/>
            <a:gdLst>
              <a:gd name="T0" fmla="*/ 1 w 25"/>
              <a:gd name="T1" fmla="*/ 116 h 116"/>
              <a:gd name="T2" fmla="*/ 0 w 25"/>
              <a:gd name="T3" fmla="*/ 116 h 116"/>
              <a:gd name="T4" fmla="*/ 17 w 25"/>
              <a:gd name="T5" fmla="*/ 95 h 116"/>
              <a:gd name="T6" fmla="*/ 20 w 25"/>
              <a:gd name="T7" fmla="*/ 86 h 116"/>
              <a:gd name="T8" fmla="*/ 25 w 25"/>
              <a:gd name="T9" fmla="*/ 58 h 116"/>
              <a:gd name="T10" fmla="*/ 25 w 25"/>
              <a:gd name="T11" fmla="*/ 58 h 116"/>
              <a:gd name="T12" fmla="*/ 25 w 25"/>
              <a:gd name="T13" fmla="*/ 58 h 116"/>
              <a:gd name="T14" fmla="*/ 25 w 25"/>
              <a:gd name="T15" fmla="*/ 58 h 116"/>
              <a:gd name="T16" fmla="*/ 25 w 25"/>
              <a:gd name="T17" fmla="*/ 58 h 116"/>
              <a:gd name="T18" fmla="*/ 25 w 25"/>
              <a:gd name="T19" fmla="*/ 58 h 116"/>
              <a:gd name="T20" fmla="*/ 25 w 25"/>
              <a:gd name="T21" fmla="*/ 57 h 116"/>
              <a:gd name="T22" fmla="*/ 25 w 25"/>
              <a:gd name="T23" fmla="*/ 57 h 116"/>
              <a:gd name="T24" fmla="*/ 25 w 25"/>
              <a:gd name="T25" fmla="*/ 57 h 116"/>
              <a:gd name="T26" fmla="*/ 25 w 25"/>
              <a:gd name="T27" fmla="*/ 57 h 116"/>
              <a:gd name="T28" fmla="*/ 25 w 25"/>
              <a:gd name="T29" fmla="*/ 57 h 116"/>
              <a:gd name="T30" fmla="*/ 25 w 25"/>
              <a:gd name="T31" fmla="*/ 56 h 116"/>
              <a:gd name="T32" fmla="*/ 25 w 25"/>
              <a:gd name="T33" fmla="*/ 56 h 116"/>
              <a:gd name="T34" fmla="*/ 25 w 25"/>
              <a:gd name="T35" fmla="*/ 56 h 116"/>
              <a:gd name="T36" fmla="*/ 25 w 25"/>
              <a:gd name="T37" fmla="*/ 56 h 116"/>
              <a:gd name="T38" fmla="*/ 25 w 25"/>
              <a:gd name="T39" fmla="*/ 56 h 116"/>
              <a:gd name="T40" fmla="*/ 25 w 25"/>
              <a:gd name="T41" fmla="*/ 56 h 116"/>
              <a:gd name="T42" fmla="*/ 25 w 25"/>
              <a:gd name="T43" fmla="*/ 55 h 116"/>
              <a:gd name="T44" fmla="*/ 25 w 25"/>
              <a:gd name="T45" fmla="*/ 55 h 116"/>
              <a:gd name="T46" fmla="*/ 25 w 25"/>
              <a:gd name="T47" fmla="*/ 55 h 116"/>
              <a:gd name="T48" fmla="*/ 25 w 25"/>
              <a:gd name="T49" fmla="*/ 55 h 116"/>
              <a:gd name="T50" fmla="*/ 25 w 25"/>
              <a:gd name="T51" fmla="*/ 55 h 116"/>
              <a:gd name="T52" fmla="*/ 25 w 25"/>
              <a:gd name="T53" fmla="*/ 55 h 116"/>
              <a:gd name="T54" fmla="*/ 25 w 25"/>
              <a:gd name="T55" fmla="*/ 54 h 116"/>
              <a:gd name="T56" fmla="*/ 25 w 25"/>
              <a:gd name="T57" fmla="*/ 54 h 116"/>
              <a:gd name="T58" fmla="*/ 25 w 25"/>
              <a:gd name="T59" fmla="*/ 54 h 116"/>
              <a:gd name="T60" fmla="*/ 25 w 25"/>
              <a:gd name="T61" fmla="*/ 54 h 116"/>
              <a:gd name="T62" fmla="*/ 25 w 25"/>
              <a:gd name="T63" fmla="*/ 54 h 116"/>
              <a:gd name="T64" fmla="*/ 25 w 25"/>
              <a:gd name="T65" fmla="*/ 54 h 116"/>
              <a:gd name="T66" fmla="*/ 25 w 25"/>
              <a:gd name="T67" fmla="*/ 53 h 116"/>
              <a:gd name="T68" fmla="*/ 25 w 25"/>
              <a:gd name="T69" fmla="*/ 53 h 116"/>
              <a:gd name="T70" fmla="*/ 25 w 25"/>
              <a:gd name="T71" fmla="*/ 53 h 116"/>
              <a:gd name="T72" fmla="*/ 25 w 25"/>
              <a:gd name="T73" fmla="*/ 53 h 116"/>
              <a:gd name="T74" fmla="*/ 23 w 25"/>
              <a:gd name="T75" fmla="*/ 39 h 116"/>
              <a:gd name="T76" fmla="*/ 23 w 25"/>
              <a:gd name="T77" fmla="*/ 39 h 116"/>
              <a:gd name="T78" fmla="*/ 23 w 25"/>
              <a:gd name="T79" fmla="*/ 39 h 116"/>
              <a:gd name="T80" fmla="*/ 23 w 25"/>
              <a:gd name="T81" fmla="*/ 39 h 116"/>
              <a:gd name="T82" fmla="*/ 23 w 25"/>
              <a:gd name="T83" fmla="*/ 39 h 116"/>
              <a:gd name="T84" fmla="*/ 23 w 25"/>
              <a:gd name="T85" fmla="*/ 38 h 116"/>
              <a:gd name="T86" fmla="*/ 23 w 25"/>
              <a:gd name="T87" fmla="*/ 38 h 116"/>
              <a:gd name="T88" fmla="*/ 23 w 25"/>
              <a:gd name="T89" fmla="*/ 38 h 116"/>
              <a:gd name="T90" fmla="*/ 23 w 25"/>
              <a:gd name="T91" fmla="*/ 38 h 116"/>
              <a:gd name="T92" fmla="*/ 23 w 25"/>
              <a:gd name="T93" fmla="*/ 38 h 116"/>
              <a:gd name="T94" fmla="*/ 23 w 25"/>
              <a:gd name="T95" fmla="*/ 38 h 116"/>
              <a:gd name="T96" fmla="*/ 0 w 25"/>
              <a:gd name="T97" fmla="*/ 1 h 116"/>
              <a:gd name="T98" fmla="*/ 23 w 25"/>
              <a:gd name="T99" fmla="*/ 3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" h="116">
                <a:moveTo>
                  <a:pt x="20" y="86"/>
                </a:moveTo>
                <a:cubicBezTo>
                  <a:pt x="16" y="98"/>
                  <a:pt x="9" y="108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7" y="110"/>
                  <a:pt x="12" y="103"/>
                  <a:pt x="17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18" y="92"/>
                  <a:pt x="19" y="89"/>
                  <a:pt x="20" y="86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7"/>
                </a:moveTo>
                <a:cubicBezTo>
                  <a:pt x="25" y="57"/>
                  <a:pt x="25" y="57"/>
                  <a:pt x="25" y="58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1" y="11"/>
                  <a:pt x="19" y="23"/>
                  <a:pt x="23" y="37"/>
                </a:cubicBezTo>
                <a:cubicBezTo>
                  <a:pt x="19" y="23"/>
                  <a:pt x="11" y="10"/>
                  <a:pt x="0" y="0"/>
                </a:cubicBezTo>
              </a:path>
            </a:pathLst>
          </a:custGeom>
          <a:solidFill>
            <a:srgbClr val="4D96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任意多边形 24"/>
          <p:cNvSpPr/>
          <p:nvPr>
            <p:custDataLst>
              <p:tags r:id="rId20"/>
            </p:custDataLst>
          </p:nvPr>
        </p:nvSpPr>
        <p:spPr bwMode="auto">
          <a:xfrm>
            <a:off x="5389796" y="3146743"/>
            <a:ext cx="224155" cy="221615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任意多边形 25"/>
          <p:cNvSpPr/>
          <p:nvPr>
            <p:custDataLst>
              <p:tags r:id="rId21"/>
            </p:custDataLst>
          </p:nvPr>
        </p:nvSpPr>
        <p:spPr bwMode="auto">
          <a:xfrm>
            <a:off x="5516796" y="3273743"/>
            <a:ext cx="224155" cy="221615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6"/>
          <p:cNvSpPr/>
          <p:nvPr>
            <p:custDataLst>
              <p:tags r:id="rId22"/>
            </p:custDataLst>
          </p:nvPr>
        </p:nvSpPr>
        <p:spPr bwMode="auto">
          <a:xfrm>
            <a:off x="5613951" y="3194368"/>
            <a:ext cx="176530" cy="173990"/>
          </a:xfrm>
          <a:custGeom>
            <a:avLst/>
            <a:gdLst>
              <a:gd name="T0" fmla="*/ 63 w 63"/>
              <a:gd name="T1" fmla="*/ 0 h 62"/>
              <a:gd name="T2" fmla="*/ 62 w 63"/>
              <a:gd name="T3" fmla="*/ 1 h 62"/>
              <a:gd name="T4" fmla="*/ 50 w 63"/>
              <a:gd name="T5" fmla="*/ 12 h 62"/>
              <a:gd name="T6" fmla="*/ 0 w 63"/>
              <a:gd name="T7" fmla="*/ 62 h 62"/>
              <a:gd name="T8" fmla="*/ 0 w 63"/>
              <a:gd name="T9" fmla="*/ 62 h 62"/>
              <a:gd name="T10" fmla="*/ 50 w 63"/>
              <a:gd name="T11" fmla="*/ 12 h 62"/>
              <a:gd name="T12" fmla="*/ 62 w 63"/>
              <a:gd name="T13" fmla="*/ 1 h 62"/>
              <a:gd name="T14" fmla="*/ 63 w 63"/>
              <a:gd name="T1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2">
                <a:moveTo>
                  <a:pt x="63" y="0"/>
                </a:moveTo>
                <a:cubicBezTo>
                  <a:pt x="63" y="0"/>
                  <a:pt x="62" y="0"/>
                  <a:pt x="62" y="1"/>
                </a:cubicBezTo>
                <a:cubicBezTo>
                  <a:pt x="50" y="12"/>
                  <a:pt x="50" y="12"/>
                  <a:pt x="50" y="1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50" y="12"/>
                  <a:pt x="50" y="12"/>
                  <a:pt x="50" y="12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0"/>
                  <a:pt x="63" y="0"/>
                  <a:pt x="63" y="0"/>
                </a:cubicBezTo>
              </a:path>
            </a:pathLst>
          </a:custGeom>
          <a:solidFill>
            <a:srgbClr val="4989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任意多边形 27"/>
          <p:cNvSpPr/>
          <p:nvPr>
            <p:custDataLst>
              <p:tags r:id="rId23"/>
            </p:custDataLst>
          </p:nvPr>
        </p:nvSpPr>
        <p:spPr bwMode="auto">
          <a:xfrm>
            <a:off x="5389796" y="3368358"/>
            <a:ext cx="224155" cy="22415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  <a:gd name="T10" fmla="*/ 170 w 170"/>
              <a:gd name="T1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任意多边形 28"/>
          <p:cNvSpPr/>
          <p:nvPr>
            <p:custDataLst>
              <p:tags r:id="rId24"/>
            </p:custDataLst>
          </p:nvPr>
        </p:nvSpPr>
        <p:spPr bwMode="auto">
          <a:xfrm>
            <a:off x="5516796" y="3495358"/>
            <a:ext cx="224155" cy="22415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  <a:gd name="T10" fmla="*/ 170 w 170"/>
              <a:gd name="T1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 29"/>
          <p:cNvSpPr/>
          <p:nvPr>
            <p:custDataLst>
              <p:tags r:id="rId25"/>
            </p:custDataLst>
          </p:nvPr>
        </p:nvSpPr>
        <p:spPr bwMode="auto">
          <a:xfrm>
            <a:off x="5694596" y="3451543"/>
            <a:ext cx="233680" cy="140970"/>
          </a:xfrm>
          <a:custGeom>
            <a:avLst/>
            <a:gdLst>
              <a:gd name="T0" fmla="*/ 83 w 83"/>
              <a:gd name="T1" fmla="*/ 50 h 50"/>
              <a:gd name="T2" fmla="*/ 83 w 83"/>
              <a:gd name="T3" fmla="*/ 50 h 50"/>
              <a:gd name="T4" fmla="*/ 83 w 83"/>
              <a:gd name="T5" fmla="*/ 50 h 50"/>
              <a:gd name="T6" fmla="*/ 0 w 83"/>
              <a:gd name="T7" fmla="*/ 0 h 50"/>
              <a:gd name="T8" fmla="*/ 21 w 83"/>
              <a:gd name="T9" fmla="*/ 21 h 50"/>
              <a:gd name="T10" fmla="*/ 33 w 83"/>
              <a:gd name="T11" fmla="*/ 32 h 50"/>
              <a:gd name="T12" fmla="*/ 44 w 83"/>
              <a:gd name="T13" fmla="*/ 40 h 50"/>
              <a:gd name="T14" fmla="*/ 33 w 83"/>
              <a:gd name="T15" fmla="*/ 32 h 50"/>
              <a:gd name="T16" fmla="*/ 21 w 83"/>
              <a:gd name="T17" fmla="*/ 21 h 50"/>
              <a:gd name="T18" fmla="*/ 0 w 83"/>
              <a:gd name="T1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50">
                <a:moveTo>
                  <a:pt x="83" y="50"/>
                </a:move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moveTo>
                  <a:pt x="0" y="0"/>
                </a:moveTo>
                <a:cubicBezTo>
                  <a:pt x="21" y="21"/>
                  <a:pt x="21" y="21"/>
                  <a:pt x="21" y="21"/>
                </a:cubicBezTo>
                <a:cubicBezTo>
                  <a:pt x="33" y="32"/>
                  <a:pt x="33" y="32"/>
                  <a:pt x="33" y="32"/>
                </a:cubicBezTo>
                <a:cubicBezTo>
                  <a:pt x="36" y="35"/>
                  <a:pt x="40" y="38"/>
                  <a:pt x="44" y="40"/>
                </a:cubicBezTo>
                <a:cubicBezTo>
                  <a:pt x="40" y="38"/>
                  <a:pt x="36" y="35"/>
                  <a:pt x="33" y="32"/>
                </a:cubicBezTo>
                <a:cubicBezTo>
                  <a:pt x="21" y="21"/>
                  <a:pt x="21" y="21"/>
                  <a:pt x="21" y="2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989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任意多边形 30"/>
          <p:cNvSpPr/>
          <p:nvPr>
            <p:custDataLst>
              <p:tags r:id="rId26"/>
            </p:custDataLst>
          </p:nvPr>
        </p:nvSpPr>
        <p:spPr bwMode="auto">
          <a:xfrm>
            <a:off x="5896526" y="2375853"/>
            <a:ext cx="71120" cy="162560"/>
          </a:xfrm>
          <a:custGeom>
            <a:avLst/>
            <a:gdLst>
              <a:gd name="T0" fmla="*/ 25 w 25"/>
              <a:gd name="T1" fmla="*/ 0 h 58"/>
              <a:gd name="T2" fmla="*/ 0 w 25"/>
              <a:gd name="T3" fmla="*/ 58 h 58"/>
              <a:gd name="T4" fmla="*/ 0 w 25"/>
              <a:gd name="T5" fmla="*/ 58 h 58"/>
              <a:gd name="T6" fmla="*/ 0 w 25"/>
              <a:gd name="T7" fmla="*/ 57 h 58"/>
              <a:gd name="T8" fmla="*/ 0 w 25"/>
              <a:gd name="T9" fmla="*/ 57 h 58"/>
              <a:gd name="T10" fmla="*/ 0 w 25"/>
              <a:gd name="T11" fmla="*/ 57 h 58"/>
              <a:gd name="T12" fmla="*/ 0 w 25"/>
              <a:gd name="T13" fmla="*/ 57 h 58"/>
              <a:gd name="T14" fmla="*/ 0 w 25"/>
              <a:gd name="T15" fmla="*/ 57 h 58"/>
              <a:gd name="T16" fmla="*/ 0 w 25"/>
              <a:gd name="T17" fmla="*/ 57 h 58"/>
              <a:gd name="T18" fmla="*/ 0 w 25"/>
              <a:gd name="T19" fmla="*/ 57 h 58"/>
              <a:gd name="T20" fmla="*/ 0 w 25"/>
              <a:gd name="T21" fmla="*/ 57 h 58"/>
              <a:gd name="T22" fmla="*/ 0 w 25"/>
              <a:gd name="T23" fmla="*/ 56 h 58"/>
              <a:gd name="T24" fmla="*/ 0 w 25"/>
              <a:gd name="T25" fmla="*/ 56 h 58"/>
              <a:gd name="T26" fmla="*/ 0 w 25"/>
              <a:gd name="T27" fmla="*/ 56 h 58"/>
              <a:gd name="T28" fmla="*/ 0 w 25"/>
              <a:gd name="T29" fmla="*/ 56 h 58"/>
              <a:gd name="T30" fmla="*/ 0 w 25"/>
              <a:gd name="T31" fmla="*/ 56 h 58"/>
              <a:gd name="T32" fmla="*/ 0 w 25"/>
              <a:gd name="T33" fmla="*/ 56 h 58"/>
              <a:gd name="T34" fmla="*/ 0 w 25"/>
              <a:gd name="T35" fmla="*/ 56 h 58"/>
              <a:gd name="T36" fmla="*/ 0 w 25"/>
              <a:gd name="T37" fmla="*/ 56 h 58"/>
              <a:gd name="T38" fmla="*/ 0 w 25"/>
              <a:gd name="T39" fmla="*/ 55 h 58"/>
              <a:gd name="T40" fmla="*/ 0 w 25"/>
              <a:gd name="T41" fmla="*/ 55 h 58"/>
              <a:gd name="T42" fmla="*/ 0 w 25"/>
              <a:gd name="T43" fmla="*/ 55 h 58"/>
              <a:gd name="T44" fmla="*/ 0 w 25"/>
              <a:gd name="T45" fmla="*/ 55 h 58"/>
              <a:gd name="T46" fmla="*/ 0 w 25"/>
              <a:gd name="T47" fmla="*/ 55 h 58"/>
              <a:gd name="T48" fmla="*/ 0 w 25"/>
              <a:gd name="T49" fmla="*/ 55 h 58"/>
              <a:gd name="T50" fmla="*/ 0 w 25"/>
              <a:gd name="T51" fmla="*/ 55 h 58"/>
              <a:gd name="T52" fmla="*/ 0 w 25"/>
              <a:gd name="T53" fmla="*/ 54 h 58"/>
              <a:gd name="T54" fmla="*/ 0 w 25"/>
              <a:gd name="T55" fmla="*/ 54 h 58"/>
              <a:gd name="T56" fmla="*/ 0 w 25"/>
              <a:gd name="T57" fmla="*/ 54 h 58"/>
              <a:gd name="T58" fmla="*/ 0 w 25"/>
              <a:gd name="T59" fmla="*/ 54 h 58"/>
              <a:gd name="T60" fmla="*/ 0 w 25"/>
              <a:gd name="T61" fmla="*/ 54 h 58"/>
              <a:gd name="T62" fmla="*/ 0 w 25"/>
              <a:gd name="T63" fmla="*/ 54 h 58"/>
              <a:gd name="T64" fmla="*/ 0 w 25"/>
              <a:gd name="T65" fmla="*/ 54 h 58"/>
              <a:gd name="T66" fmla="*/ 0 w 25"/>
              <a:gd name="T67" fmla="*/ 54 h 58"/>
              <a:gd name="T68" fmla="*/ 0 w 25"/>
              <a:gd name="T69" fmla="*/ 53 h 58"/>
              <a:gd name="T70" fmla="*/ 0 w 25"/>
              <a:gd name="T71" fmla="*/ 53 h 58"/>
              <a:gd name="T72" fmla="*/ 0 w 25"/>
              <a:gd name="T73" fmla="*/ 53 h 58"/>
              <a:gd name="T74" fmla="*/ 0 w 25"/>
              <a:gd name="T75" fmla="*/ 53 h 58"/>
              <a:gd name="T76" fmla="*/ 0 w 25"/>
              <a:gd name="T77" fmla="*/ 53 h 58"/>
              <a:gd name="T78" fmla="*/ 0 w 25"/>
              <a:gd name="T79" fmla="*/ 53 h 58"/>
              <a:gd name="T80" fmla="*/ 0 w 25"/>
              <a:gd name="T81" fmla="*/ 53 h 58"/>
              <a:gd name="T82" fmla="*/ 0 w 25"/>
              <a:gd name="T83" fmla="*/ 53 h 58"/>
              <a:gd name="T84" fmla="*/ 0 w 25"/>
              <a:gd name="T85" fmla="*/ 52 h 58"/>
              <a:gd name="T86" fmla="*/ 0 w 25"/>
              <a:gd name="T87" fmla="*/ 52 h 58"/>
              <a:gd name="T88" fmla="*/ 3 w 25"/>
              <a:gd name="T89" fmla="*/ 36 h 58"/>
              <a:gd name="T90" fmla="*/ 3 w 25"/>
              <a:gd name="T91" fmla="*/ 36 h 58"/>
              <a:gd name="T92" fmla="*/ 3 w 25"/>
              <a:gd name="T93" fmla="*/ 36 h 58"/>
              <a:gd name="T94" fmla="*/ 3 w 25"/>
              <a:gd name="T95" fmla="*/ 36 h 58"/>
              <a:gd name="T96" fmla="*/ 3 w 25"/>
              <a:gd name="T97" fmla="*/ 35 h 58"/>
              <a:gd name="T98" fmla="*/ 3 w 25"/>
              <a:gd name="T99" fmla="*/ 35 h 58"/>
              <a:gd name="T100" fmla="*/ 3 w 25"/>
              <a:gd name="T101" fmla="*/ 35 h 58"/>
              <a:gd name="T102" fmla="*/ 3 w 25"/>
              <a:gd name="T103" fmla="*/ 35 h 58"/>
              <a:gd name="T104" fmla="*/ 3 w 25"/>
              <a:gd name="T105" fmla="*/ 35 h 58"/>
              <a:gd name="T106" fmla="*/ 25 w 25"/>
              <a:gd name="T107" fmla="*/ 0 h 58"/>
              <a:gd name="T108" fmla="*/ 25 w 25"/>
              <a:gd name="T10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" h="58">
                <a:moveTo>
                  <a:pt x="25" y="0"/>
                </a:moveTo>
                <a:cubicBezTo>
                  <a:pt x="9" y="14"/>
                  <a:pt x="0" y="35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7"/>
                  <a:pt x="1" y="41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7" y="21"/>
                  <a:pt x="15" y="9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任意多边形 31"/>
          <p:cNvSpPr/>
          <p:nvPr>
            <p:custDataLst>
              <p:tags r:id="rId27"/>
            </p:custDataLst>
          </p:nvPr>
        </p:nvSpPr>
        <p:spPr bwMode="auto">
          <a:xfrm>
            <a:off x="6023526" y="2502853"/>
            <a:ext cx="71120" cy="162560"/>
          </a:xfrm>
          <a:custGeom>
            <a:avLst/>
            <a:gdLst>
              <a:gd name="T0" fmla="*/ 0 w 25"/>
              <a:gd name="T1" fmla="*/ 58 h 58"/>
              <a:gd name="T2" fmla="*/ 0 w 25"/>
              <a:gd name="T3" fmla="*/ 57 h 58"/>
              <a:gd name="T4" fmla="*/ 0 w 25"/>
              <a:gd name="T5" fmla="*/ 57 h 58"/>
              <a:gd name="T6" fmla="*/ 0 w 25"/>
              <a:gd name="T7" fmla="*/ 57 h 58"/>
              <a:gd name="T8" fmla="*/ 0 w 25"/>
              <a:gd name="T9" fmla="*/ 57 h 58"/>
              <a:gd name="T10" fmla="*/ 0 w 25"/>
              <a:gd name="T11" fmla="*/ 57 h 58"/>
              <a:gd name="T12" fmla="*/ 0 w 25"/>
              <a:gd name="T13" fmla="*/ 56 h 58"/>
              <a:gd name="T14" fmla="*/ 0 w 25"/>
              <a:gd name="T15" fmla="*/ 56 h 58"/>
              <a:gd name="T16" fmla="*/ 0 w 25"/>
              <a:gd name="T17" fmla="*/ 56 h 58"/>
              <a:gd name="T18" fmla="*/ 0 w 25"/>
              <a:gd name="T19" fmla="*/ 56 h 58"/>
              <a:gd name="T20" fmla="*/ 0 w 25"/>
              <a:gd name="T21" fmla="*/ 56 h 58"/>
              <a:gd name="T22" fmla="*/ 0 w 25"/>
              <a:gd name="T23" fmla="*/ 56 h 58"/>
              <a:gd name="T24" fmla="*/ 0 w 25"/>
              <a:gd name="T25" fmla="*/ 55 h 58"/>
              <a:gd name="T26" fmla="*/ 0 w 25"/>
              <a:gd name="T27" fmla="*/ 55 h 58"/>
              <a:gd name="T28" fmla="*/ 0 w 25"/>
              <a:gd name="T29" fmla="*/ 55 h 58"/>
              <a:gd name="T30" fmla="*/ 0 w 25"/>
              <a:gd name="T31" fmla="*/ 55 h 58"/>
              <a:gd name="T32" fmla="*/ 0 w 25"/>
              <a:gd name="T33" fmla="*/ 55 h 58"/>
              <a:gd name="T34" fmla="*/ 0 w 25"/>
              <a:gd name="T35" fmla="*/ 55 h 58"/>
              <a:gd name="T36" fmla="*/ 0 w 25"/>
              <a:gd name="T37" fmla="*/ 54 h 58"/>
              <a:gd name="T38" fmla="*/ 0 w 25"/>
              <a:gd name="T39" fmla="*/ 54 h 58"/>
              <a:gd name="T40" fmla="*/ 0 w 25"/>
              <a:gd name="T41" fmla="*/ 54 h 58"/>
              <a:gd name="T42" fmla="*/ 0 w 25"/>
              <a:gd name="T43" fmla="*/ 54 h 58"/>
              <a:gd name="T44" fmla="*/ 0 w 25"/>
              <a:gd name="T45" fmla="*/ 54 h 58"/>
              <a:gd name="T46" fmla="*/ 0 w 25"/>
              <a:gd name="T47" fmla="*/ 54 h 58"/>
              <a:gd name="T48" fmla="*/ 0 w 25"/>
              <a:gd name="T49" fmla="*/ 53 h 58"/>
              <a:gd name="T50" fmla="*/ 0 w 25"/>
              <a:gd name="T51" fmla="*/ 53 h 58"/>
              <a:gd name="T52" fmla="*/ 0 w 25"/>
              <a:gd name="T53" fmla="*/ 53 h 58"/>
              <a:gd name="T54" fmla="*/ 0 w 25"/>
              <a:gd name="T55" fmla="*/ 53 h 58"/>
              <a:gd name="T56" fmla="*/ 0 w 25"/>
              <a:gd name="T57" fmla="*/ 53 h 58"/>
              <a:gd name="T58" fmla="*/ 0 w 25"/>
              <a:gd name="T59" fmla="*/ 53 h 58"/>
              <a:gd name="T60" fmla="*/ 0 w 25"/>
              <a:gd name="T61" fmla="*/ 52 h 58"/>
              <a:gd name="T62" fmla="*/ 0 w 25"/>
              <a:gd name="T63" fmla="*/ 52 h 58"/>
              <a:gd name="T64" fmla="*/ 3 w 25"/>
              <a:gd name="T65" fmla="*/ 36 h 58"/>
              <a:gd name="T66" fmla="*/ 3 w 25"/>
              <a:gd name="T67" fmla="*/ 36 h 58"/>
              <a:gd name="T68" fmla="*/ 3 w 25"/>
              <a:gd name="T69" fmla="*/ 36 h 58"/>
              <a:gd name="T70" fmla="*/ 3 w 25"/>
              <a:gd name="T71" fmla="*/ 35 h 58"/>
              <a:gd name="T72" fmla="*/ 3 w 25"/>
              <a:gd name="T73" fmla="*/ 35 h 58"/>
              <a:gd name="T74" fmla="*/ 3 w 25"/>
              <a:gd name="T75" fmla="*/ 35 h 58"/>
              <a:gd name="T76" fmla="*/ 3 w 25"/>
              <a:gd name="T77" fmla="*/ 35 h 58"/>
              <a:gd name="T78" fmla="*/ 25 w 25"/>
              <a:gd name="T7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" h="58">
                <a:moveTo>
                  <a:pt x="0" y="57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6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2"/>
                </a:move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moveTo>
                  <a:pt x="3" y="36"/>
                </a:move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moveTo>
                  <a:pt x="3" y="36"/>
                </a:move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moveTo>
                  <a:pt x="3" y="35"/>
                </a:move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moveTo>
                  <a:pt x="3" y="35"/>
                </a:move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moveTo>
                  <a:pt x="25" y="0"/>
                </a:moveTo>
                <a:cubicBezTo>
                  <a:pt x="15" y="9"/>
                  <a:pt x="7" y="21"/>
                  <a:pt x="3" y="35"/>
                </a:cubicBezTo>
                <a:cubicBezTo>
                  <a:pt x="7" y="22"/>
                  <a:pt x="14" y="10"/>
                  <a:pt x="2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C149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32"/>
          <p:cNvSpPr/>
          <p:nvPr>
            <p:custDataLst>
              <p:tags r:id="rId28"/>
            </p:custDataLst>
          </p:nvPr>
        </p:nvSpPr>
        <p:spPr bwMode="auto">
          <a:xfrm>
            <a:off x="5918751" y="2636203"/>
            <a:ext cx="48895" cy="64770"/>
          </a:xfrm>
          <a:custGeom>
            <a:avLst/>
            <a:gdLst>
              <a:gd name="T0" fmla="*/ 0 w 17"/>
              <a:gd name="T1" fmla="*/ 0 h 23"/>
              <a:gd name="T2" fmla="*/ 17 w 17"/>
              <a:gd name="T3" fmla="*/ 23 h 23"/>
              <a:gd name="T4" fmla="*/ 17 w 17"/>
              <a:gd name="T5" fmla="*/ 23 h 23"/>
              <a:gd name="T6" fmla="*/ 0 w 17"/>
              <a:gd name="T7" fmla="*/ 0 h 23"/>
              <a:gd name="T8" fmla="*/ 0 w 17"/>
              <a:gd name="T9" fmla="*/ 0 h 23"/>
              <a:gd name="T10" fmla="*/ 0 w 17"/>
              <a:gd name="T11" fmla="*/ 0 h 23"/>
              <a:gd name="T12" fmla="*/ 0 w 17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3">
                <a:moveTo>
                  <a:pt x="0" y="0"/>
                </a:moveTo>
                <a:cubicBezTo>
                  <a:pt x="4" y="9"/>
                  <a:pt x="10" y="16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0" y="16"/>
                  <a:pt x="4" y="9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任意多边形 33"/>
          <p:cNvSpPr/>
          <p:nvPr>
            <p:custDataLst>
              <p:tags r:id="rId29"/>
            </p:custDataLst>
          </p:nvPr>
        </p:nvSpPr>
        <p:spPr bwMode="auto">
          <a:xfrm>
            <a:off x="5910496" y="2617788"/>
            <a:ext cx="56515" cy="83185"/>
          </a:xfrm>
          <a:custGeom>
            <a:avLst/>
            <a:gdLst>
              <a:gd name="T0" fmla="*/ 0 w 20"/>
              <a:gd name="T1" fmla="*/ 0 h 30"/>
              <a:gd name="T2" fmla="*/ 3 w 20"/>
              <a:gd name="T3" fmla="*/ 7 h 30"/>
              <a:gd name="T4" fmla="*/ 3 w 20"/>
              <a:gd name="T5" fmla="*/ 7 h 30"/>
              <a:gd name="T6" fmla="*/ 3 w 20"/>
              <a:gd name="T7" fmla="*/ 7 h 30"/>
              <a:gd name="T8" fmla="*/ 20 w 20"/>
              <a:gd name="T9" fmla="*/ 30 h 30"/>
              <a:gd name="T10" fmla="*/ 20 w 20"/>
              <a:gd name="T11" fmla="*/ 30 h 30"/>
              <a:gd name="T12" fmla="*/ 19 w 20"/>
              <a:gd name="T13" fmla="*/ 29 h 30"/>
              <a:gd name="T14" fmla="*/ 0 w 20"/>
              <a:gd name="T1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30">
                <a:moveTo>
                  <a:pt x="0" y="0"/>
                </a:moveTo>
                <a:cubicBezTo>
                  <a:pt x="1" y="3"/>
                  <a:pt x="2" y="5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7" y="16"/>
                  <a:pt x="13" y="23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1" y="21"/>
                  <a:pt x="4" y="11"/>
                  <a:pt x="0" y="0"/>
                </a:cubicBezTo>
              </a:path>
            </a:pathLst>
          </a:custGeom>
          <a:solidFill>
            <a:srgbClr val="C149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任意多边形 34"/>
          <p:cNvSpPr/>
          <p:nvPr>
            <p:custDataLst>
              <p:tags r:id="rId30"/>
            </p:custDataLst>
          </p:nvPr>
        </p:nvSpPr>
        <p:spPr bwMode="auto">
          <a:xfrm>
            <a:off x="6431831" y="2314258"/>
            <a:ext cx="224155" cy="22415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close/>
              </a:path>
            </a:pathLst>
          </a:custGeom>
          <a:solidFill>
            <a:srgbClr val="D54F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任意多边形 35"/>
          <p:cNvSpPr/>
          <p:nvPr>
            <p:custDataLst>
              <p:tags r:id="rId31"/>
            </p:custDataLst>
          </p:nvPr>
        </p:nvSpPr>
        <p:spPr bwMode="auto">
          <a:xfrm>
            <a:off x="6558831" y="2441258"/>
            <a:ext cx="224155" cy="22415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任意多边形 36"/>
          <p:cNvSpPr/>
          <p:nvPr>
            <p:custDataLst>
              <p:tags r:id="rId32"/>
            </p:custDataLst>
          </p:nvPr>
        </p:nvSpPr>
        <p:spPr bwMode="auto">
          <a:xfrm>
            <a:off x="6255301" y="2361883"/>
            <a:ext cx="176530" cy="176530"/>
          </a:xfrm>
          <a:custGeom>
            <a:avLst/>
            <a:gdLst>
              <a:gd name="T0" fmla="*/ 0 w 63"/>
              <a:gd name="T1" fmla="*/ 0 h 63"/>
              <a:gd name="T2" fmla="*/ 1 w 63"/>
              <a:gd name="T3" fmla="*/ 1 h 63"/>
              <a:gd name="T4" fmla="*/ 13 w 63"/>
              <a:gd name="T5" fmla="*/ 13 h 63"/>
              <a:gd name="T6" fmla="*/ 63 w 63"/>
              <a:gd name="T7" fmla="*/ 63 h 63"/>
              <a:gd name="T8" fmla="*/ 63 w 63"/>
              <a:gd name="T9" fmla="*/ 63 h 63"/>
              <a:gd name="T10" fmla="*/ 13 w 63"/>
              <a:gd name="T11" fmla="*/ 12 h 63"/>
              <a:gd name="T12" fmla="*/ 1 w 63"/>
              <a:gd name="T13" fmla="*/ 1 h 63"/>
              <a:gd name="T14" fmla="*/ 0 w 63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3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13" y="13"/>
                  <a:pt x="13" y="13"/>
                  <a:pt x="13" y="1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13" y="12"/>
                  <a:pt x="13" y="12"/>
                  <a:pt x="13" y="1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</a:path>
            </a:pathLst>
          </a:custGeom>
          <a:solidFill>
            <a:srgbClr val="B14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任意多边形 37"/>
          <p:cNvSpPr/>
          <p:nvPr>
            <p:custDataLst>
              <p:tags r:id="rId33"/>
            </p:custDataLst>
          </p:nvPr>
        </p:nvSpPr>
        <p:spPr bwMode="auto">
          <a:xfrm>
            <a:off x="6431831" y="2538413"/>
            <a:ext cx="224155" cy="221615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D54F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任意多边形 38"/>
          <p:cNvSpPr/>
          <p:nvPr>
            <p:custDataLst>
              <p:tags r:id="rId34"/>
            </p:custDataLst>
          </p:nvPr>
        </p:nvSpPr>
        <p:spPr bwMode="auto">
          <a:xfrm>
            <a:off x="6558831" y="2665413"/>
            <a:ext cx="224155" cy="221615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任意多边形 39"/>
          <p:cNvSpPr/>
          <p:nvPr>
            <p:custDataLst>
              <p:tags r:id="rId35"/>
            </p:custDataLst>
          </p:nvPr>
        </p:nvSpPr>
        <p:spPr bwMode="auto">
          <a:xfrm>
            <a:off x="6118141" y="2617788"/>
            <a:ext cx="236220" cy="142240"/>
          </a:xfrm>
          <a:custGeom>
            <a:avLst/>
            <a:gdLst>
              <a:gd name="T0" fmla="*/ 0 w 84"/>
              <a:gd name="T1" fmla="*/ 51 h 51"/>
              <a:gd name="T2" fmla="*/ 0 w 84"/>
              <a:gd name="T3" fmla="*/ 51 h 51"/>
              <a:gd name="T4" fmla="*/ 0 w 84"/>
              <a:gd name="T5" fmla="*/ 51 h 51"/>
              <a:gd name="T6" fmla="*/ 84 w 84"/>
              <a:gd name="T7" fmla="*/ 0 h 51"/>
              <a:gd name="T8" fmla="*/ 62 w 84"/>
              <a:gd name="T9" fmla="*/ 22 h 51"/>
              <a:gd name="T10" fmla="*/ 50 w 84"/>
              <a:gd name="T11" fmla="*/ 33 h 51"/>
              <a:gd name="T12" fmla="*/ 40 w 84"/>
              <a:gd name="T13" fmla="*/ 40 h 51"/>
              <a:gd name="T14" fmla="*/ 50 w 84"/>
              <a:gd name="T15" fmla="*/ 33 h 51"/>
              <a:gd name="T16" fmla="*/ 62 w 84"/>
              <a:gd name="T17" fmla="*/ 22 h 51"/>
              <a:gd name="T18" fmla="*/ 84 w 84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51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moveTo>
                  <a:pt x="84" y="0"/>
                </a:moveTo>
                <a:cubicBezTo>
                  <a:pt x="62" y="22"/>
                  <a:pt x="62" y="22"/>
                  <a:pt x="62" y="22"/>
                </a:cubicBezTo>
                <a:cubicBezTo>
                  <a:pt x="50" y="33"/>
                  <a:pt x="50" y="33"/>
                  <a:pt x="50" y="33"/>
                </a:cubicBezTo>
                <a:cubicBezTo>
                  <a:pt x="47" y="36"/>
                  <a:pt x="44" y="38"/>
                  <a:pt x="40" y="40"/>
                </a:cubicBezTo>
                <a:cubicBezTo>
                  <a:pt x="44" y="38"/>
                  <a:pt x="47" y="36"/>
                  <a:pt x="50" y="33"/>
                </a:cubicBezTo>
                <a:cubicBezTo>
                  <a:pt x="62" y="22"/>
                  <a:pt x="62" y="22"/>
                  <a:pt x="62" y="22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B14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任意多边形 40"/>
          <p:cNvSpPr/>
          <p:nvPr>
            <p:custDataLst>
              <p:tags r:id="rId36"/>
            </p:custDataLst>
          </p:nvPr>
        </p:nvSpPr>
        <p:spPr bwMode="auto">
          <a:xfrm>
            <a:off x="5896526" y="4037648"/>
            <a:ext cx="71120" cy="325755"/>
          </a:xfrm>
          <a:custGeom>
            <a:avLst/>
            <a:gdLst>
              <a:gd name="T0" fmla="*/ 25 w 25"/>
              <a:gd name="T1" fmla="*/ 116 h 116"/>
              <a:gd name="T2" fmla="*/ 8 w 25"/>
              <a:gd name="T3" fmla="*/ 93 h 116"/>
              <a:gd name="T4" fmla="*/ 8 w 25"/>
              <a:gd name="T5" fmla="*/ 93 h 116"/>
              <a:gd name="T6" fmla="*/ 25 w 25"/>
              <a:gd name="T7" fmla="*/ 0 h 116"/>
              <a:gd name="T8" fmla="*/ 0 w 25"/>
              <a:gd name="T9" fmla="*/ 58 h 116"/>
              <a:gd name="T10" fmla="*/ 0 w 25"/>
              <a:gd name="T11" fmla="*/ 58 h 116"/>
              <a:gd name="T12" fmla="*/ 0 w 25"/>
              <a:gd name="T13" fmla="*/ 57 h 116"/>
              <a:gd name="T14" fmla="*/ 0 w 25"/>
              <a:gd name="T15" fmla="*/ 57 h 116"/>
              <a:gd name="T16" fmla="*/ 0 w 25"/>
              <a:gd name="T17" fmla="*/ 57 h 116"/>
              <a:gd name="T18" fmla="*/ 0 w 25"/>
              <a:gd name="T19" fmla="*/ 57 h 116"/>
              <a:gd name="T20" fmla="*/ 0 w 25"/>
              <a:gd name="T21" fmla="*/ 56 h 116"/>
              <a:gd name="T22" fmla="*/ 0 w 25"/>
              <a:gd name="T23" fmla="*/ 56 h 116"/>
              <a:gd name="T24" fmla="*/ 0 w 25"/>
              <a:gd name="T25" fmla="*/ 56 h 116"/>
              <a:gd name="T26" fmla="*/ 0 w 25"/>
              <a:gd name="T27" fmla="*/ 56 h 116"/>
              <a:gd name="T28" fmla="*/ 0 w 25"/>
              <a:gd name="T29" fmla="*/ 55 h 116"/>
              <a:gd name="T30" fmla="*/ 0 w 25"/>
              <a:gd name="T31" fmla="*/ 55 h 116"/>
              <a:gd name="T32" fmla="*/ 0 w 25"/>
              <a:gd name="T33" fmla="*/ 55 h 116"/>
              <a:gd name="T34" fmla="*/ 0 w 25"/>
              <a:gd name="T35" fmla="*/ 55 h 116"/>
              <a:gd name="T36" fmla="*/ 0 w 25"/>
              <a:gd name="T37" fmla="*/ 54 h 116"/>
              <a:gd name="T38" fmla="*/ 0 w 25"/>
              <a:gd name="T39" fmla="*/ 54 h 116"/>
              <a:gd name="T40" fmla="*/ 0 w 25"/>
              <a:gd name="T41" fmla="*/ 54 h 116"/>
              <a:gd name="T42" fmla="*/ 0 w 25"/>
              <a:gd name="T43" fmla="*/ 54 h 116"/>
              <a:gd name="T44" fmla="*/ 0 w 25"/>
              <a:gd name="T45" fmla="*/ 53 h 116"/>
              <a:gd name="T46" fmla="*/ 0 w 25"/>
              <a:gd name="T47" fmla="*/ 53 h 116"/>
              <a:gd name="T48" fmla="*/ 3 w 25"/>
              <a:gd name="T49" fmla="*/ 34 h 116"/>
              <a:gd name="T50" fmla="*/ 3 w 25"/>
              <a:gd name="T51" fmla="*/ 34 h 116"/>
              <a:gd name="T52" fmla="*/ 3 w 25"/>
              <a:gd name="T53" fmla="*/ 34 h 116"/>
              <a:gd name="T54" fmla="*/ 3 w 25"/>
              <a:gd name="T55" fmla="*/ 34 h 116"/>
              <a:gd name="T56" fmla="*/ 4 w 25"/>
              <a:gd name="T57" fmla="*/ 33 h 116"/>
              <a:gd name="T58" fmla="*/ 4 w 25"/>
              <a:gd name="T59" fmla="*/ 33 h 116"/>
              <a:gd name="T60" fmla="*/ 4 w 25"/>
              <a:gd name="T61" fmla="*/ 33 h 116"/>
              <a:gd name="T62" fmla="*/ 4 w 25"/>
              <a:gd name="T63" fmla="*/ 33 h 116"/>
              <a:gd name="T64" fmla="*/ 4 w 25"/>
              <a:gd name="T65" fmla="*/ 33 h 116"/>
              <a:gd name="T66" fmla="*/ 25 w 25"/>
              <a:gd name="T6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" h="116">
                <a:moveTo>
                  <a:pt x="8" y="93"/>
                </a:moveTo>
                <a:cubicBezTo>
                  <a:pt x="12" y="102"/>
                  <a:pt x="18" y="110"/>
                  <a:pt x="25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18" y="109"/>
                  <a:pt x="12" y="102"/>
                  <a:pt x="8" y="93"/>
                </a:cubicBezTo>
                <a:moveTo>
                  <a:pt x="8" y="93"/>
                </a:move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25" y="0"/>
                </a:moveTo>
                <a:cubicBezTo>
                  <a:pt x="9" y="14"/>
                  <a:pt x="0" y="35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47"/>
                  <a:pt x="1" y="40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8" y="20"/>
                  <a:pt x="15" y="9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任意多边形 41"/>
          <p:cNvSpPr/>
          <p:nvPr>
            <p:custDataLst>
              <p:tags r:id="rId37"/>
            </p:custDataLst>
          </p:nvPr>
        </p:nvSpPr>
        <p:spPr bwMode="auto">
          <a:xfrm>
            <a:off x="6023526" y="4164648"/>
            <a:ext cx="71120" cy="325755"/>
          </a:xfrm>
          <a:custGeom>
            <a:avLst/>
            <a:gdLst>
              <a:gd name="T0" fmla="*/ 8 w 25"/>
              <a:gd name="T1" fmla="*/ 93 h 116"/>
              <a:gd name="T2" fmla="*/ 8 w 25"/>
              <a:gd name="T3" fmla="*/ 93 h 116"/>
              <a:gd name="T4" fmla="*/ 25 w 25"/>
              <a:gd name="T5" fmla="*/ 116 h 116"/>
              <a:gd name="T6" fmla="*/ 5 w 25"/>
              <a:gd name="T7" fmla="*/ 86 h 116"/>
              <a:gd name="T8" fmla="*/ 0 w 25"/>
              <a:gd name="T9" fmla="*/ 58 h 116"/>
              <a:gd name="T10" fmla="*/ 0 w 25"/>
              <a:gd name="T11" fmla="*/ 58 h 116"/>
              <a:gd name="T12" fmla="*/ 0 w 25"/>
              <a:gd name="T13" fmla="*/ 58 h 116"/>
              <a:gd name="T14" fmla="*/ 0 w 25"/>
              <a:gd name="T15" fmla="*/ 57 h 116"/>
              <a:gd name="T16" fmla="*/ 0 w 25"/>
              <a:gd name="T17" fmla="*/ 57 h 116"/>
              <a:gd name="T18" fmla="*/ 0 w 25"/>
              <a:gd name="T19" fmla="*/ 57 h 116"/>
              <a:gd name="T20" fmla="*/ 0 w 25"/>
              <a:gd name="T21" fmla="*/ 57 h 116"/>
              <a:gd name="T22" fmla="*/ 0 w 25"/>
              <a:gd name="T23" fmla="*/ 57 h 116"/>
              <a:gd name="T24" fmla="*/ 0 w 25"/>
              <a:gd name="T25" fmla="*/ 57 h 116"/>
              <a:gd name="T26" fmla="*/ 0 w 25"/>
              <a:gd name="T27" fmla="*/ 56 h 116"/>
              <a:gd name="T28" fmla="*/ 0 w 25"/>
              <a:gd name="T29" fmla="*/ 56 h 116"/>
              <a:gd name="T30" fmla="*/ 0 w 25"/>
              <a:gd name="T31" fmla="*/ 56 h 116"/>
              <a:gd name="T32" fmla="*/ 0 w 25"/>
              <a:gd name="T33" fmla="*/ 56 h 116"/>
              <a:gd name="T34" fmla="*/ 0 w 25"/>
              <a:gd name="T35" fmla="*/ 56 h 116"/>
              <a:gd name="T36" fmla="*/ 0 w 25"/>
              <a:gd name="T37" fmla="*/ 56 h 116"/>
              <a:gd name="T38" fmla="*/ 0 w 25"/>
              <a:gd name="T39" fmla="*/ 55 h 116"/>
              <a:gd name="T40" fmla="*/ 0 w 25"/>
              <a:gd name="T41" fmla="*/ 55 h 116"/>
              <a:gd name="T42" fmla="*/ 0 w 25"/>
              <a:gd name="T43" fmla="*/ 55 h 116"/>
              <a:gd name="T44" fmla="*/ 0 w 25"/>
              <a:gd name="T45" fmla="*/ 55 h 116"/>
              <a:gd name="T46" fmla="*/ 0 w 25"/>
              <a:gd name="T47" fmla="*/ 55 h 116"/>
              <a:gd name="T48" fmla="*/ 0 w 25"/>
              <a:gd name="T49" fmla="*/ 55 h 116"/>
              <a:gd name="T50" fmla="*/ 0 w 25"/>
              <a:gd name="T51" fmla="*/ 54 h 116"/>
              <a:gd name="T52" fmla="*/ 0 w 25"/>
              <a:gd name="T53" fmla="*/ 54 h 116"/>
              <a:gd name="T54" fmla="*/ 0 w 25"/>
              <a:gd name="T55" fmla="*/ 54 h 116"/>
              <a:gd name="T56" fmla="*/ 0 w 25"/>
              <a:gd name="T57" fmla="*/ 54 h 116"/>
              <a:gd name="T58" fmla="*/ 0 w 25"/>
              <a:gd name="T59" fmla="*/ 54 h 116"/>
              <a:gd name="T60" fmla="*/ 0 w 25"/>
              <a:gd name="T61" fmla="*/ 54 h 116"/>
              <a:gd name="T62" fmla="*/ 0 w 25"/>
              <a:gd name="T63" fmla="*/ 53 h 116"/>
              <a:gd name="T64" fmla="*/ 0 w 25"/>
              <a:gd name="T65" fmla="*/ 53 h 116"/>
              <a:gd name="T66" fmla="*/ 0 w 25"/>
              <a:gd name="T67" fmla="*/ 53 h 116"/>
              <a:gd name="T68" fmla="*/ 3 w 25"/>
              <a:gd name="T69" fmla="*/ 34 h 116"/>
              <a:gd name="T70" fmla="*/ 3 w 25"/>
              <a:gd name="T71" fmla="*/ 34 h 116"/>
              <a:gd name="T72" fmla="*/ 3 w 25"/>
              <a:gd name="T73" fmla="*/ 34 h 116"/>
              <a:gd name="T74" fmla="*/ 3 w 25"/>
              <a:gd name="T75" fmla="*/ 34 h 116"/>
              <a:gd name="T76" fmla="*/ 3 w 25"/>
              <a:gd name="T77" fmla="*/ 34 h 116"/>
              <a:gd name="T78" fmla="*/ 3 w 25"/>
              <a:gd name="T79" fmla="*/ 34 h 116"/>
              <a:gd name="T80" fmla="*/ 4 w 25"/>
              <a:gd name="T81" fmla="*/ 33 h 116"/>
              <a:gd name="T82" fmla="*/ 4 w 25"/>
              <a:gd name="T83" fmla="*/ 33 h 116"/>
              <a:gd name="T84" fmla="*/ 4 w 25"/>
              <a:gd name="T85" fmla="*/ 33 h 116"/>
              <a:gd name="T86" fmla="*/ 4 w 25"/>
              <a:gd name="T87" fmla="*/ 33 h 116"/>
              <a:gd name="T88" fmla="*/ 4 w 25"/>
              <a:gd name="T89" fmla="*/ 33 h 116"/>
              <a:gd name="T90" fmla="*/ 4 w 25"/>
              <a:gd name="T91" fmla="*/ 33 h 116"/>
              <a:gd name="T92" fmla="*/ 25 w 25"/>
              <a:gd name="T93" fmla="*/ 0 h 116"/>
              <a:gd name="T94" fmla="*/ 24 w 25"/>
              <a:gd name="T95" fmla="*/ 0 h 116"/>
              <a:gd name="T96" fmla="*/ 25 w 25"/>
              <a:gd name="T9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" h="116">
                <a:moveTo>
                  <a:pt x="5" y="86"/>
                </a:moveTo>
                <a:cubicBezTo>
                  <a:pt x="6" y="89"/>
                  <a:pt x="7" y="91"/>
                  <a:pt x="8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12" y="102"/>
                  <a:pt x="18" y="109"/>
                  <a:pt x="25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16" y="108"/>
                  <a:pt x="9" y="98"/>
                  <a:pt x="5" y="86"/>
                </a:cubicBezTo>
                <a:moveTo>
                  <a:pt x="0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moveTo>
                  <a:pt x="0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4" y="34"/>
                </a:moveTo>
                <a:cubicBezTo>
                  <a:pt x="4" y="34"/>
                  <a:pt x="4" y="34"/>
                  <a:pt x="3" y="34"/>
                </a:cubicBezTo>
                <a:cubicBezTo>
                  <a:pt x="4" y="34"/>
                  <a:pt x="4" y="34"/>
                  <a:pt x="4" y="34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25" y="0"/>
                </a:moveTo>
                <a:cubicBezTo>
                  <a:pt x="15" y="9"/>
                  <a:pt x="8" y="20"/>
                  <a:pt x="4" y="33"/>
                </a:cubicBezTo>
                <a:cubicBezTo>
                  <a:pt x="8" y="20"/>
                  <a:pt x="15" y="9"/>
                  <a:pt x="2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8EAA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任意多边形 42"/>
          <p:cNvSpPr/>
          <p:nvPr>
            <p:custDataLst>
              <p:tags r:id="rId38"/>
            </p:custDataLst>
          </p:nvPr>
        </p:nvSpPr>
        <p:spPr bwMode="auto">
          <a:xfrm>
            <a:off x="6431831" y="3979228"/>
            <a:ext cx="224155" cy="221615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任意多边形 43"/>
          <p:cNvSpPr/>
          <p:nvPr>
            <p:custDataLst>
              <p:tags r:id="rId39"/>
            </p:custDataLst>
          </p:nvPr>
        </p:nvSpPr>
        <p:spPr bwMode="auto">
          <a:xfrm>
            <a:off x="6558831" y="4106228"/>
            <a:ext cx="224155" cy="221615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任意多边形 44"/>
          <p:cNvSpPr/>
          <p:nvPr>
            <p:custDataLst>
              <p:tags r:id="rId40"/>
            </p:custDataLst>
          </p:nvPr>
        </p:nvSpPr>
        <p:spPr bwMode="auto">
          <a:xfrm>
            <a:off x="6255301" y="4024313"/>
            <a:ext cx="176530" cy="176530"/>
          </a:xfrm>
          <a:custGeom>
            <a:avLst/>
            <a:gdLst>
              <a:gd name="T0" fmla="*/ 0 w 63"/>
              <a:gd name="T1" fmla="*/ 0 h 63"/>
              <a:gd name="T2" fmla="*/ 1 w 63"/>
              <a:gd name="T3" fmla="*/ 1 h 63"/>
              <a:gd name="T4" fmla="*/ 13 w 63"/>
              <a:gd name="T5" fmla="*/ 13 h 63"/>
              <a:gd name="T6" fmla="*/ 63 w 63"/>
              <a:gd name="T7" fmla="*/ 63 h 63"/>
              <a:gd name="T8" fmla="*/ 63 w 63"/>
              <a:gd name="T9" fmla="*/ 63 h 63"/>
              <a:gd name="T10" fmla="*/ 13 w 63"/>
              <a:gd name="T11" fmla="*/ 13 h 63"/>
              <a:gd name="T12" fmla="*/ 1 w 63"/>
              <a:gd name="T13" fmla="*/ 2 h 63"/>
              <a:gd name="T14" fmla="*/ 0 w 63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3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3" y="13"/>
                  <a:pt x="13" y="13"/>
                  <a:pt x="13" y="1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13" y="13"/>
                  <a:pt x="13" y="13"/>
                  <a:pt x="13" y="1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</a:path>
            </a:pathLst>
          </a:custGeom>
          <a:solidFill>
            <a:srgbClr val="839B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任意多边形 45"/>
          <p:cNvSpPr/>
          <p:nvPr>
            <p:custDataLst>
              <p:tags r:id="rId41"/>
            </p:custDataLst>
          </p:nvPr>
        </p:nvSpPr>
        <p:spPr bwMode="auto">
          <a:xfrm>
            <a:off x="6431831" y="4200843"/>
            <a:ext cx="224155" cy="222885"/>
          </a:xfrm>
          <a:custGeom>
            <a:avLst/>
            <a:gdLst>
              <a:gd name="T0" fmla="*/ 0 w 170"/>
              <a:gd name="T1" fmla="*/ 0 h 169"/>
              <a:gd name="T2" fmla="*/ 0 w 170"/>
              <a:gd name="T3" fmla="*/ 0 h 169"/>
              <a:gd name="T4" fmla="*/ 170 w 170"/>
              <a:gd name="T5" fmla="*/ 169 h 169"/>
              <a:gd name="T6" fmla="*/ 170 w 170"/>
              <a:gd name="T7" fmla="*/ 169 h 169"/>
              <a:gd name="T8" fmla="*/ 0 w 170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9">
                <a:moveTo>
                  <a:pt x="0" y="0"/>
                </a:moveTo>
                <a:lnTo>
                  <a:pt x="0" y="0"/>
                </a:lnTo>
                <a:lnTo>
                  <a:pt x="170" y="169"/>
                </a:lnTo>
                <a:lnTo>
                  <a:pt x="170" y="169"/>
                </a:lnTo>
                <a:lnTo>
                  <a:pt x="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任意多边形 46"/>
          <p:cNvSpPr/>
          <p:nvPr>
            <p:custDataLst>
              <p:tags r:id="rId42"/>
            </p:custDataLst>
          </p:nvPr>
        </p:nvSpPr>
        <p:spPr bwMode="auto">
          <a:xfrm>
            <a:off x="6558831" y="4327843"/>
            <a:ext cx="224155" cy="222885"/>
          </a:xfrm>
          <a:custGeom>
            <a:avLst/>
            <a:gdLst>
              <a:gd name="T0" fmla="*/ 0 w 170"/>
              <a:gd name="T1" fmla="*/ 0 h 169"/>
              <a:gd name="T2" fmla="*/ 0 w 170"/>
              <a:gd name="T3" fmla="*/ 0 h 169"/>
              <a:gd name="T4" fmla="*/ 170 w 170"/>
              <a:gd name="T5" fmla="*/ 169 h 169"/>
              <a:gd name="T6" fmla="*/ 170 w 170"/>
              <a:gd name="T7" fmla="*/ 169 h 169"/>
              <a:gd name="T8" fmla="*/ 0 w 170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9">
                <a:moveTo>
                  <a:pt x="0" y="0"/>
                </a:moveTo>
                <a:lnTo>
                  <a:pt x="0" y="0"/>
                </a:lnTo>
                <a:lnTo>
                  <a:pt x="170" y="169"/>
                </a:lnTo>
                <a:lnTo>
                  <a:pt x="170" y="16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任意多边形 47"/>
          <p:cNvSpPr/>
          <p:nvPr>
            <p:custDataLst>
              <p:tags r:id="rId43"/>
            </p:custDataLst>
          </p:nvPr>
        </p:nvSpPr>
        <p:spPr bwMode="auto">
          <a:xfrm>
            <a:off x="6118141" y="4278948"/>
            <a:ext cx="236220" cy="145415"/>
          </a:xfrm>
          <a:custGeom>
            <a:avLst/>
            <a:gdLst>
              <a:gd name="T0" fmla="*/ 0 w 84"/>
              <a:gd name="T1" fmla="*/ 52 h 52"/>
              <a:gd name="T2" fmla="*/ 0 w 84"/>
              <a:gd name="T3" fmla="*/ 52 h 52"/>
              <a:gd name="T4" fmla="*/ 0 w 84"/>
              <a:gd name="T5" fmla="*/ 52 h 52"/>
              <a:gd name="T6" fmla="*/ 84 w 84"/>
              <a:gd name="T7" fmla="*/ 0 h 52"/>
              <a:gd name="T8" fmla="*/ 62 w 84"/>
              <a:gd name="T9" fmla="*/ 22 h 52"/>
              <a:gd name="T10" fmla="*/ 50 w 84"/>
              <a:gd name="T11" fmla="*/ 34 h 52"/>
              <a:gd name="T12" fmla="*/ 40 w 84"/>
              <a:gd name="T13" fmla="*/ 41 h 52"/>
              <a:gd name="T14" fmla="*/ 50 w 84"/>
              <a:gd name="T15" fmla="*/ 34 h 52"/>
              <a:gd name="T16" fmla="*/ 62 w 84"/>
              <a:gd name="T17" fmla="*/ 22 h 52"/>
              <a:gd name="T18" fmla="*/ 84 w 84"/>
              <a:gd name="T1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52">
                <a:moveTo>
                  <a:pt x="0" y="52"/>
                </a:move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moveTo>
                  <a:pt x="84" y="0"/>
                </a:moveTo>
                <a:cubicBezTo>
                  <a:pt x="62" y="22"/>
                  <a:pt x="62" y="22"/>
                  <a:pt x="62" y="22"/>
                </a:cubicBezTo>
                <a:cubicBezTo>
                  <a:pt x="50" y="34"/>
                  <a:pt x="50" y="34"/>
                  <a:pt x="50" y="34"/>
                </a:cubicBezTo>
                <a:cubicBezTo>
                  <a:pt x="47" y="36"/>
                  <a:pt x="44" y="39"/>
                  <a:pt x="40" y="41"/>
                </a:cubicBezTo>
                <a:cubicBezTo>
                  <a:pt x="44" y="39"/>
                  <a:pt x="47" y="36"/>
                  <a:pt x="50" y="34"/>
                </a:cubicBezTo>
                <a:cubicBezTo>
                  <a:pt x="62" y="22"/>
                  <a:pt x="62" y="22"/>
                  <a:pt x="62" y="22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839B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任意多边形 70"/>
          <p:cNvSpPr/>
          <p:nvPr>
            <p:custDataLst>
              <p:tags r:id="rId44"/>
            </p:custDataLst>
          </p:nvPr>
        </p:nvSpPr>
        <p:spPr bwMode="auto">
          <a:xfrm>
            <a:off x="5896526" y="3979228"/>
            <a:ext cx="1749425" cy="444500"/>
          </a:xfrm>
          <a:custGeom>
            <a:avLst/>
            <a:gdLst>
              <a:gd name="T0" fmla="*/ 79 w 624"/>
              <a:gd name="T1" fmla="*/ 159 h 159"/>
              <a:gd name="T2" fmla="*/ 545 w 624"/>
              <a:gd name="T3" fmla="*/ 159 h 159"/>
              <a:gd name="T4" fmla="*/ 624 w 624"/>
              <a:gd name="T5" fmla="*/ 79 h 159"/>
              <a:gd name="T6" fmla="*/ 545 w 624"/>
              <a:gd name="T7" fmla="*/ 0 h 159"/>
              <a:gd name="T8" fmla="*/ 79 w 624"/>
              <a:gd name="T9" fmla="*/ 0 h 159"/>
              <a:gd name="T10" fmla="*/ 0 w 624"/>
              <a:gd name="T11" fmla="*/ 79 h 159"/>
              <a:gd name="T12" fmla="*/ 79 w 624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9">
                <a:moveTo>
                  <a:pt x="79" y="159"/>
                </a:moveTo>
                <a:cubicBezTo>
                  <a:pt x="545" y="159"/>
                  <a:pt x="545" y="159"/>
                  <a:pt x="545" y="159"/>
                </a:cubicBezTo>
                <a:cubicBezTo>
                  <a:pt x="589" y="159"/>
                  <a:pt x="624" y="123"/>
                  <a:pt x="624" y="79"/>
                </a:cubicBezTo>
                <a:cubicBezTo>
                  <a:pt x="624" y="35"/>
                  <a:pt x="589" y="0"/>
                  <a:pt x="54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35" y="0"/>
                  <a:pt x="0" y="35"/>
                  <a:pt x="0" y="79"/>
                </a:cubicBezTo>
                <a:cubicBezTo>
                  <a:pt x="0" y="123"/>
                  <a:pt x="35" y="159"/>
                  <a:pt x="79" y="159"/>
                </a:cubicBezTo>
              </a:path>
            </a:pathLst>
          </a:custGeom>
          <a:solidFill>
            <a:srgbClr val="69A3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多边形 71"/>
          <p:cNvSpPr/>
          <p:nvPr>
            <p:custDataLst>
              <p:tags r:id="rId45"/>
            </p:custDataLst>
          </p:nvPr>
        </p:nvSpPr>
        <p:spPr bwMode="auto">
          <a:xfrm>
            <a:off x="5896526" y="3511233"/>
            <a:ext cx="911860" cy="1379220"/>
          </a:xfrm>
          <a:custGeom>
            <a:avLst/>
            <a:gdLst>
              <a:gd name="T0" fmla="*/ 0 w 325"/>
              <a:gd name="T1" fmla="*/ 246 h 492"/>
              <a:gd name="T2" fmla="*/ 24 w 325"/>
              <a:gd name="T3" fmla="*/ 304 h 492"/>
              <a:gd name="T4" fmla="*/ 25 w 325"/>
              <a:gd name="T5" fmla="*/ 304 h 492"/>
              <a:gd name="T6" fmla="*/ 182 w 325"/>
              <a:gd name="T7" fmla="*/ 461 h 492"/>
              <a:gd name="T8" fmla="*/ 294 w 325"/>
              <a:gd name="T9" fmla="*/ 461 h 492"/>
              <a:gd name="T10" fmla="*/ 294 w 325"/>
              <a:gd name="T11" fmla="*/ 349 h 492"/>
              <a:gd name="T12" fmla="*/ 191 w 325"/>
              <a:gd name="T13" fmla="*/ 246 h 492"/>
              <a:gd name="T14" fmla="*/ 294 w 325"/>
              <a:gd name="T15" fmla="*/ 144 h 492"/>
              <a:gd name="T16" fmla="*/ 294 w 325"/>
              <a:gd name="T17" fmla="*/ 31 h 492"/>
              <a:gd name="T18" fmla="*/ 182 w 325"/>
              <a:gd name="T19" fmla="*/ 31 h 492"/>
              <a:gd name="T20" fmla="*/ 25 w 325"/>
              <a:gd name="T21" fmla="*/ 188 h 492"/>
              <a:gd name="T22" fmla="*/ 24 w 325"/>
              <a:gd name="T23" fmla="*/ 188 h 492"/>
              <a:gd name="T24" fmla="*/ 0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0" y="246"/>
                </a:moveTo>
                <a:cubicBezTo>
                  <a:pt x="0" y="269"/>
                  <a:pt x="9" y="289"/>
                  <a:pt x="24" y="304"/>
                </a:cubicBezTo>
                <a:cubicBezTo>
                  <a:pt x="25" y="304"/>
                  <a:pt x="25" y="304"/>
                  <a:pt x="25" y="304"/>
                </a:cubicBezTo>
                <a:cubicBezTo>
                  <a:pt x="182" y="461"/>
                  <a:pt x="182" y="461"/>
                  <a:pt x="182" y="461"/>
                </a:cubicBezTo>
                <a:cubicBezTo>
                  <a:pt x="213" y="492"/>
                  <a:pt x="263" y="492"/>
                  <a:pt x="294" y="461"/>
                </a:cubicBezTo>
                <a:cubicBezTo>
                  <a:pt x="325" y="430"/>
                  <a:pt x="325" y="380"/>
                  <a:pt x="294" y="349"/>
                </a:cubicBezTo>
                <a:cubicBezTo>
                  <a:pt x="191" y="246"/>
                  <a:pt x="191" y="246"/>
                  <a:pt x="191" y="246"/>
                </a:cubicBezTo>
                <a:cubicBezTo>
                  <a:pt x="294" y="144"/>
                  <a:pt x="294" y="144"/>
                  <a:pt x="294" y="144"/>
                </a:cubicBezTo>
                <a:cubicBezTo>
                  <a:pt x="325" y="113"/>
                  <a:pt x="325" y="62"/>
                  <a:pt x="294" y="31"/>
                </a:cubicBezTo>
                <a:cubicBezTo>
                  <a:pt x="263" y="0"/>
                  <a:pt x="213" y="0"/>
                  <a:pt x="182" y="31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9" y="203"/>
                  <a:pt x="0" y="223"/>
                  <a:pt x="0" y="246"/>
                </a:cubicBezTo>
              </a:path>
            </a:pathLst>
          </a:custGeom>
          <a:solidFill>
            <a:srgbClr val="69A3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任意多边形 72"/>
          <p:cNvSpPr/>
          <p:nvPr>
            <p:custDataLst>
              <p:tags r:id="rId46"/>
            </p:custDataLst>
          </p:nvPr>
        </p:nvSpPr>
        <p:spPr bwMode="auto">
          <a:xfrm>
            <a:off x="5896526" y="3979228"/>
            <a:ext cx="535940" cy="444500"/>
          </a:xfrm>
          <a:custGeom>
            <a:avLst/>
            <a:gdLst>
              <a:gd name="T0" fmla="*/ 25 w 191"/>
              <a:gd name="T1" fmla="*/ 21 h 159"/>
              <a:gd name="T2" fmla="*/ 25 w 191"/>
              <a:gd name="T3" fmla="*/ 21 h 159"/>
              <a:gd name="T4" fmla="*/ 4 w 191"/>
              <a:gd name="T5" fmla="*/ 54 h 159"/>
              <a:gd name="T6" fmla="*/ 4 w 191"/>
              <a:gd name="T7" fmla="*/ 54 h 159"/>
              <a:gd name="T8" fmla="*/ 4 w 191"/>
              <a:gd name="T9" fmla="*/ 54 h 159"/>
              <a:gd name="T10" fmla="*/ 4 w 191"/>
              <a:gd name="T11" fmla="*/ 54 h 159"/>
              <a:gd name="T12" fmla="*/ 4 w 191"/>
              <a:gd name="T13" fmla="*/ 54 h 159"/>
              <a:gd name="T14" fmla="*/ 3 w 191"/>
              <a:gd name="T15" fmla="*/ 55 h 159"/>
              <a:gd name="T16" fmla="*/ 3 w 191"/>
              <a:gd name="T17" fmla="*/ 55 h 159"/>
              <a:gd name="T18" fmla="*/ 3 w 191"/>
              <a:gd name="T19" fmla="*/ 55 h 159"/>
              <a:gd name="T20" fmla="*/ 3 w 191"/>
              <a:gd name="T21" fmla="*/ 55 h 159"/>
              <a:gd name="T22" fmla="*/ 0 w 191"/>
              <a:gd name="T23" fmla="*/ 74 h 159"/>
              <a:gd name="T24" fmla="*/ 0 w 191"/>
              <a:gd name="T25" fmla="*/ 74 h 159"/>
              <a:gd name="T26" fmla="*/ 0 w 191"/>
              <a:gd name="T27" fmla="*/ 75 h 159"/>
              <a:gd name="T28" fmla="*/ 0 w 191"/>
              <a:gd name="T29" fmla="*/ 75 h 159"/>
              <a:gd name="T30" fmla="*/ 0 w 191"/>
              <a:gd name="T31" fmla="*/ 75 h 159"/>
              <a:gd name="T32" fmla="*/ 0 w 191"/>
              <a:gd name="T33" fmla="*/ 75 h 159"/>
              <a:gd name="T34" fmla="*/ 0 w 191"/>
              <a:gd name="T35" fmla="*/ 76 h 159"/>
              <a:gd name="T36" fmla="*/ 0 w 191"/>
              <a:gd name="T37" fmla="*/ 76 h 159"/>
              <a:gd name="T38" fmla="*/ 0 w 191"/>
              <a:gd name="T39" fmla="*/ 76 h 159"/>
              <a:gd name="T40" fmla="*/ 0 w 191"/>
              <a:gd name="T41" fmla="*/ 76 h 159"/>
              <a:gd name="T42" fmla="*/ 0 w 191"/>
              <a:gd name="T43" fmla="*/ 77 h 159"/>
              <a:gd name="T44" fmla="*/ 0 w 191"/>
              <a:gd name="T45" fmla="*/ 77 h 159"/>
              <a:gd name="T46" fmla="*/ 0 w 191"/>
              <a:gd name="T47" fmla="*/ 77 h 159"/>
              <a:gd name="T48" fmla="*/ 0 w 191"/>
              <a:gd name="T49" fmla="*/ 77 h 159"/>
              <a:gd name="T50" fmla="*/ 0 w 191"/>
              <a:gd name="T51" fmla="*/ 78 h 159"/>
              <a:gd name="T52" fmla="*/ 0 w 191"/>
              <a:gd name="T53" fmla="*/ 78 h 159"/>
              <a:gd name="T54" fmla="*/ 0 w 191"/>
              <a:gd name="T55" fmla="*/ 78 h 159"/>
              <a:gd name="T56" fmla="*/ 0 w 191"/>
              <a:gd name="T57" fmla="*/ 78 h 159"/>
              <a:gd name="T58" fmla="*/ 0 w 191"/>
              <a:gd name="T59" fmla="*/ 79 h 159"/>
              <a:gd name="T60" fmla="*/ 0 w 191"/>
              <a:gd name="T61" fmla="*/ 79 h 159"/>
              <a:gd name="T62" fmla="*/ 24 w 191"/>
              <a:gd name="T63" fmla="*/ 137 h 159"/>
              <a:gd name="T64" fmla="*/ 25 w 191"/>
              <a:gd name="T65" fmla="*/ 137 h 159"/>
              <a:gd name="T66" fmla="*/ 79 w 191"/>
              <a:gd name="T67" fmla="*/ 159 h 159"/>
              <a:gd name="T68" fmla="*/ 79 w 191"/>
              <a:gd name="T69" fmla="*/ 159 h 159"/>
              <a:gd name="T70" fmla="*/ 129 w 191"/>
              <a:gd name="T71" fmla="*/ 141 h 159"/>
              <a:gd name="T72" fmla="*/ 163 w 191"/>
              <a:gd name="T73" fmla="*/ 107 h 159"/>
              <a:gd name="T74" fmla="*/ 141 w 191"/>
              <a:gd name="T75" fmla="*/ 29 h 159"/>
              <a:gd name="T76" fmla="*/ 128 w 191"/>
              <a:gd name="T77" fmla="*/ 1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" h="159">
                <a:moveTo>
                  <a:pt x="79" y="0"/>
                </a:moveTo>
                <a:cubicBezTo>
                  <a:pt x="58" y="0"/>
                  <a:pt x="39" y="8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5" y="30"/>
                  <a:pt x="8" y="41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61"/>
                  <a:pt x="0" y="68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9"/>
                  <a:pt x="1" y="99"/>
                  <a:pt x="5" y="107"/>
                </a:cubicBezTo>
                <a:cubicBezTo>
                  <a:pt x="9" y="119"/>
                  <a:pt x="16" y="129"/>
                  <a:pt x="24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39" y="150"/>
                  <a:pt x="58" y="159"/>
                  <a:pt x="79" y="159"/>
                </a:cubicBezTo>
                <a:cubicBezTo>
                  <a:pt x="79" y="159"/>
                  <a:pt x="79" y="159"/>
                  <a:pt x="79" y="159"/>
                </a:cubicBezTo>
                <a:cubicBezTo>
                  <a:pt x="79" y="159"/>
                  <a:pt x="79" y="159"/>
                  <a:pt x="79" y="159"/>
                </a:cubicBezTo>
                <a:cubicBezTo>
                  <a:pt x="94" y="159"/>
                  <a:pt x="107" y="155"/>
                  <a:pt x="119" y="148"/>
                </a:cubicBezTo>
                <a:cubicBezTo>
                  <a:pt x="123" y="146"/>
                  <a:pt x="126" y="143"/>
                  <a:pt x="129" y="141"/>
                </a:cubicBezTo>
                <a:cubicBezTo>
                  <a:pt x="141" y="129"/>
                  <a:pt x="141" y="129"/>
                  <a:pt x="141" y="129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8" y="17"/>
                  <a:pt x="128" y="16"/>
                </a:cubicBezTo>
                <a:cubicBezTo>
                  <a:pt x="114" y="6"/>
                  <a:pt x="97" y="0"/>
                  <a:pt x="79" y="0"/>
                </a:cubicBezTo>
              </a:path>
            </a:pathLst>
          </a:custGeom>
          <a:solidFill>
            <a:srgbClr val="69A35B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任意多边形 73"/>
          <p:cNvSpPr/>
          <p:nvPr>
            <p:custDataLst>
              <p:tags r:id="rId47"/>
            </p:custDataLst>
          </p:nvPr>
        </p:nvSpPr>
        <p:spPr bwMode="auto">
          <a:xfrm>
            <a:off x="6118141" y="3979228"/>
            <a:ext cx="538480" cy="221615"/>
          </a:xfrm>
          <a:custGeom>
            <a:avLst/>
            <a:gdLst>
              <a:gd name="T0" fmla="*/ 0 w 192"/>
              <a:gd name="T1" fmla="*/ 0 h 79"/>
              <a:gd name="T2" fmla="*/ 49 w 192"/>
              <a:gd name="T3" fmla="*/ 16 h 79"/>
              <a:gd name="T4" fmla="*/ 50 w 192"/>
              <a:gd name="T5" fmla="*/ 18 h 79"/>
              <a:gd name="T6" fmla="*/ 62 w 192"/>
              <a:gd name="T7" fmla="*/ 29 h 79"/>
              <a:gd name="T8" fmla="*/ 112 w 192"/>
              <a:gd name="T9" fmla="*/ 79 h 79"/>
              <a:gd name="T10" fmla="*/ 112 w 192"/>
              <a:gd name="T11" fmla="*/ 79 h 79"/>
              <a:gd name="T12" fmla="*/ 112 w 192"/>
              <a:gd name="T13" fmla="*/ 79 h 79"/>
              <a:gd name="T14" fmla="*/ 192 w 192"/>
              <a:gd name="T15" fmla="*/ 0 h 79"/>
              <a:gd name="T16" fmla="*/ 0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0" y="0"/>
                </a:moveTo>
                <a:cubicBezTo>
                  <a:pt x="18" y="0"/>
                  <a:pt x="35" y="6"/>
                  <a:pt x="49" y="16"/>
                </a:cubicBezTo>
                <a:cubicBezTo>
                  <a:pt x="49" y="17"/>
                  <a:pt x="50" y="17"/>
                  <a:pt x="50" y="18"/>
                </a:cubicBezTo>
                <a:cubicBezTo>
                  <a:pt x="62" y="29"/>
                  <a:pt x="62" y="29"/>
                  <a:pt x="62" y="2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92" y="0"/>
                  <a:pt x="192" y="0"/>
                  <a:pt x="19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9A35B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任意多边形 74"/>
          <p:cNvSpPr/>
          <p:nvPr>
            <p:custDataLst>
              <p:tags r:id="rId48"/>
            </p:custDataLst>
          </p:nvPr>
        </p:nvSpPr>
        <p:spPr bwMode="auto">
          <a:xfrm>
            <a:off x="6118141" y="4200843"/>
            <a:ext cx="538480" cy="222885"/>
          </a:xfrm>
          <a:custGeom>
            <a:avLst/>
            <a:gdLst>
              <a:gd name="T0" fmla="*/ 112 w 192"/>
              <a:gd name="T1" fmla="*/ 0 h 80"/>
              <a:gd name="T2" fmla="*/ 84 w 192"/>
              <a:gd name="T3" fmla="*/ 28 h 80"/>
              <a:gd name="T4" fmla="*/ 62 w 192"/>
              <a:gd name="T5" fmla="*/ 50 h 80"/>
              <a:gd name="T6" fmla="*/ 50 w 192"/>
              <a:gd name="T7" fmla="*/ 62 h 80"/>
              <a:gd name="T8" fmla="*/ 40 w 192"/>
              <a:gd name="T9" fmla="*/ 69 h 80"/>
              <a:gd name="T10" fmla="*/ 0 w 192"/>
              <a:gd name="T11" fmla="*/ 80 h 80"/>
              <a:gd name="T12" fmla="*/ 0 w 192"/>
              <a:gd name="T13" fmla="*/ 80 h 80"/>
              <a:gd name="T14" fmla="*/ 192 w 192"/>
              <a:gd name="T15" fmla="*/ 80 h 80"/>
              <a:gd name="T16" fmla="*/ 112 w 192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80">
                <a:moveTo>
                  <a:pt x="112" y="0"/>
                </a:moveTo>
                <a:cubicBezTo>
                  <a:pt x="84" y="28"/>
                  <a:pt x="84" y="28"/>
                  <a:pt x="84" y="28"/>
                </a:cubicBezTo>
                <a:cubicBezTo>
                  <a:pt x="62" y="50"/>
                  <a:pt x="62" y="50"/>
                  <a:pt x="62" y="50"/>
                </a:cubicBezTo>
                <a:cubicBezTo>
                  <a:pt x="50" y="62"/>
                  <a:pt x="50" y="62"/>
                  <a:pt x="50" y="62"/>
                </a:cubicBezTo>
                <a:cubicBezTo>
                  <a:pt x="47" y="64"/>
                  <a:pt x="44" y="67"/>
                  <a:pt x="40" y="69"/>
                </a:cubicBezTo>
                <a:cubicBezTo>
                  <a:pt x="28" y="76"/>
                  <a:pt x="15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12" y="0"/>
                  <a:pt x="112" y="0"/>
                  <a:pt x="112" y="0"/>
                </a:cubicBezTo>
              </a:path>
            </a:pathLst>
          </a:custGeom>
          <a:solidFill>
            <a:srgbClr val="69A35B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任意多边形 75"/>
          <p:cNvSpPr/>
          <p:nvPr>
            <p:custDataLst>
              <p:tags r:id="rId49"/>
            </p:custDataLst>
          </p:nvPr>
        </p:nvSpPr>
        <p:spPr>
          <a:xfrm>
            <a:off x="6003841" y="4085273"/>
            <a:ext cx="232410" cy="232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任意多边形 64"/>
          <p:cNvSpPr/>
          <p:nvPr>
            <p:custDataLst>
              <p:tags r:id="rId50"/>
            </p:custDataLst>
          </p:nvPr>
        </p:nvSpPr>
        <p:spPr bwMode="auto">
          <a:xfrm>
            <a:off x="4399831" y="3146743"/>
            <a:ext cx="1749425" cy="445770"/>
          </a:xfrm>
          <a:custGeom>
            <a:avLst/>
            <a:gdLst>
              <a:gd name="T0" fmla="*/ 545 w 624"/>
              <a:gd name="T1" fmla="*/ 159 h 159"/>
              <a:gd name="T2" fmla="*/ 79 w 624"/>
              <a:gd name="T3" fmla="*/ 159 h 159"/>
              <a:gd name="T4" fmla="*/ 0 w 624"/>
              <a:gd name="T5" fmla="*/ 79 h 159"/>
              <a:gd name="T6" fmla="*/ 79 w 624"/>
              <a:gd name="T7" fmla="*/ 0 h 159"/>
              <a:gd name="T8" fmla="*/ 545 w 624"/>
              <a:gd name="T9" fmla="*/ 0 h 159"/>
              <a:gd name="T10" fmla="*/ 624 w 624"/>
              <a:gd name="T11" fmla="*/ 79 h 159"/>
              <a:gd name="T12" fmla="*/ 545 w 624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9">
                <a:moveTo>
                  <a:pt x="545" y="159"/>
                </a:moveTo>
                <a:cubicBezTo>
                  <a:pt x="79" y="159"/>
                  <a:pt x="79" y="159"/>
                  <a:pt x="79" y="159"/>
                </a:cubicBezTo>
                <a:cubicBezTo>
                  <a:pt x="35" y="159"/>
                  <a:pt x="0" y="123"/>
                  <a:pt x="0" y="79"/>
                </a:cubicBezTo>
                <a:cubicBezTo>
                  <a:pt x="0" y="36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6"/>
                  <a:pt x="624" y="79"/>
                </a:cubicBezTo>
                <a:cubicBezTo>
                  <a:pt x="624" y="123"/>
                  <a:pt x="589" y="159"/>
                  <a:pt x="545" y="159"/>
                </a:cubicBezTo>
              </a:path>
            </a:pathLst>
          </a:custGeom>
          <a:solidFill>
            <a:srgbClr val="1AA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任意多边形 65"/>
          <p:cNvSpPr/>
          <p:nvPr>
            <p:custDataLst>
              <p:tags r:id="rId51"/>
            </p:custDataLst>
          </p:nvPr>
        </p:nvSpPr>
        <p:spPr bwMode="auto">
          <a:xfrm>
            <a:off x="5238031" y="2680653"/>
            <a:ext cx="911860" cy="1376045"/>
          </a:xfrm>
          <a:custGeom>
            <a:avLst/>
            <a:gdLst>
              <a:gd name="T0" fmla="*/ 325 w 325"/>
              <a:gd name="T1" fmla="*/ 245 h 491"/>
              <a:gd name="T2" fmla="*/ 301 w 325"/>
              <a:gd name="T3" fmla="*/ 303 h 491"/>
              <a:gd name="T4" fmla="*/ 300 w 325"/>
              <a:gd name="T5" fmla="*/ 303 h 491"/>
              <a:gd name="T6" fmla="*/ 143 w 325"/>
              <a:gd name="T7" fmla="*/ 460 h 491"/>
              <a:gd name="T8" fmla="*/ 31 w 325"/>
              <a:gd name="T9" fmla="*/ 460 h 491"/>
              <a:gd name="T10" fmla="*/ 31 w 325"/>
              <a:gd name="T11" fmla="*/ 348 h 491"/>
              <a:gd name="T12" fmla="*/ 134 w 325"/>
              <a:gd name="T13" fmla="*/ 245 h 491"/>
              <a:gd name="T14" fmla="*/ 31 w 325"/>
              <a:gd name="T15" fmla="*/ 143 h 491"/>
              <a:gd name="T16" fmla="*/ 31 w 325"/>
              <a:gd name="T17" fmla="*/ 31 h 491"/>
              <a:gd name="T18" fmla="*/ 143 w 325"/>
              <a:gd name="T19" fmla="*/ 31 h 491"/>
              <a:gd name="T20" fmla="*/ 300 w 325"/>
              <a:gd name="T21" fmla="*/ 188 h 491"/>
              <a:gd name="T22" fmla="*/ 301 w 325"/>
              <a:gd name="T23" fmla="*/ 188 h 491"/>
              <a:gd name="T24" fmla="*/ 325 w 325"/>
              <a:gd name="T25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1">
                <a:moveTo>
                  <a:pt x="325" y="245"/>
                </a:moveTo>
                <a:cubicBezTo>
                  <a:pt x="325" y="268"/>
                  <a:pt x="316" y="289"/>
                  <a:pt x="301" y="303"/>
                </a:cubicBezTo>
                <a:cubicBezTo>
                  <a:pt x="300" y="303"/>
                  <a:pt x="300" y="303"/>
                  <a:pt x="300" y="303"/>
                </a:cubicBezTo>
                <a:cubicBezTo>
                  <a:pt x="143" y="460"/>
                  <a:pt x="143" y="460"/>
                  <a:pt x="143" y="460"/>
                </a:cubicBezTo>
                <a:cubicBezTo>
                  <a:pt x="112" y="491"/>
                  <a:pt x="62" y="491"/>
                  <a:pt x="31" y="460"/>
                </a:cubicBezTo>
                <a:cubicBezTo>
                  <a:pt x="0" y="429"/>
                  <a:pt x="0" y="379"/>
                  <a:pt x="31" y="348"/>
                </a:cubicBezTo>
                <a:cubicBezTo>
                  <a:pt x="134" y="245"/>
                  <a:pt x="134" y="245"/>
                  <a:pt x="134" y="245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0" y="112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2"/>
                  <a:pt x="325" y="223"/>
                  <a:pt x="325" y="245"/>
                </a:cubicBezTo>
              </a:path>
            </a:pathLst>
          </a:custGeom>
          <a:solidFill>
            <a:srgbClr val="1AA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任意多边形 66"/>
          <p:cNvSpPr/>
          <p:nvPr>
            <p:custDataLst>
              <p:tags r:id="rId52"/>
            </p:custDataLst>
          </p:nvPr>
        </p:nvSpPr>
        <p:spPr bwMode="auto">
          <a:xfrm>
            <a:off x="5613951" y="3146743"/>
            <a:ext cx="535940" cy="445770"/>
          </a:xfrm>
          <a:custGeom>
            <a:avLst/>
            <a:gdLst>
              <a:gd name="T0" fmla="*/ 63 w 191"/>
              <a:gd name="T1" fmla="*/ 17 h 159"/>
              <a:gd name="T2" fmla="*/ 50 w 191"/>
              <a:gd name="T3" fmla="*/ 29 h 159"/>
              <a:gd name="T4" fmla="*/ 29 w 191"/>
              <a:gd name="T5" fmla="*/ 109 h 159"/>
              <a:gd name="T6" fmla="*/ 62 w 191"/>
              <a:gd name="T7" fmla="*/ 141 h 159"/>
              <a:gd name="T8" fmla="*/ 112 w 191"/>
              <a:gd name="T9" fmla="*/ 159 h 159"/>
              <a:gd name="T10" fmla="*/ 112 w 191"/>
              <a:gd name="T11" fmla="*/ 159 h 159"/>
              <a:gd name="T12" fmla="*/ 166 w 191"/>
              <a:gd name="T13" fmla="*/ 137 h 159"/>
              <a:gd name="T14" fmla="*/ 167 w 191"/>
              <a:gd name="T15" fmla="*/ 137 h 159"/>
              <a:gd name="T16" fmla="*/ 191 w 191"/>
              <a:gd name="T17" fmla="*/ 79 h 159"/>
              <a:gd name="T18" fmla="*/ 191 w 191"/>
              <a:gd name="T19" fmla="*/ 79 h 159"/>
              <a:gd name="T20" fmla="*/ 191 w 191"/>
              <a:gd name="T21" fmla="*/ 79 h 159"/>
              <a:gd name="T22" fmla="*/ 191 w 191"/>
              <a:gd name="T23" fmla="*/ 79 h 159"/>
              <a:gd name="T24" fmla="*/ 191 w 191"/>
              <a:gd name="T25" fmla="*/ 78 h 159"/>
              <a:gd name="T26" fmla="*/ 191 w 191"/>
              <a:gd name="T27" fmla="*/ 78 h 159"/>
              <a:gd name="T28" fmla="*/ 191 w 191"/>
              <a:gd name="T29" fmla="*/ 78 h 159"/>
              <a:gd name="T30" fmla="*/ 191 w 191"/>
              <a:gd name="T31" fmla="*/ 77 h 159"/>
              <a:gd name="T32" fmla="*/ 191 w 191"/>
              <a:gd name="T33" fmla="*/ 77 h 159"/>
              <a:gd name="T34" fmla="*/ 191 w 191"/>
              <a:gd name="T35" fmla="*/ 77 h 159"/>
              <a:gd name="T36" fmla="*/ 191 w 191"/>
              <a:gd name="T37" fmla="*/ 77 h 159"/>
              <a:gd name="T38" fmla="*/ 191 w 191"/>
              <a:gd name="T39" fmla="*/ 76 h 159"/>
              <a:gd name="T40" fmla="*/ 191 w 191"/>
              <a:gd name="T41" fmla="*/ 76 h 159"/>
              <a:gd name="T42" fmla="*/ 191 w 191"/>
              <a:gd name="T43" fmla="*/ 76 h 159"/>
              <a:gd name="T44" fmla="*/ 191 w 191"/>
              <a:gd name="T45" fmla="*/ 76 h 159"/>
              <a:gd name="T46" fmla="*/ 191 w 191"/>
              <a:gd name="T47" fmla="*/ 75 h 159"/>
              <a:gd name="T48" fmla="*/ 191 w 191"/>
              <a:gd name="T49" fmla="*/ 75 h 159"/>
              <a:gd name="T50" fmla="*/ 191 w 191"/>
              <a:gd name="T51" fmla="*/ 75 h 159"/>
              <a:gd name="T52" fmla="*/ 191 w 191"/>
              <a:gd name="T53" fmla="*/ 75 h 159"/>
              <a:gd name="T54" fmla="*/ 191 w 191"/>
              <a:gd name="T55" fmla="*/ 74 h 159"/>
              <a:gd name="T56" fmla="*/ 191 w 191"/>
              <a:gd name="T57" fmla="*/ 74 h 159"/>
              <a:gd name="T58" fmla="*/ 191 w 191"/>
              <a:gd name="T59" fmla="*/ 74 h 159"/>
              <a:gd name="T60" fmla="*/ 189 w 191"/>
              <a:gd name="T61" fmla="*/ 60 h 159"/>
              <a:gd name="T62" fmla="*/ 189 w 191"/>
              <a:gd name="T63" fmla="*/ 60 h 159"/>
              <a:gd name="T64" fmla="*/ 189 w 191"/>
              <a:gd name="T65" fmla="*/ 60 h 159"/>
              <a:gd name="T66" fmla="*/ 189 w 191"/>
              <a:gd name="T67" fmla="*/ 59 h 159"/>
              <a:gd name="T68" fmla="*/ 189 w 191"/>
              <a:gd name="T69" fmla="*/ 59 h 159"/>
              <a:gd name="T70" fmla="*/ 189 w 191"/>
              <a:gd name="T71" fmla="*/ 59 h 159"/>
              <a:gd name="T72" fmla="*/ 189 w 191"/>
              <a:gd name="T73" fmla="*/ 59 h 159"/>
              <a:gd name="T74" fmla="*/ 189 w 191"/>
              <a:gd name="T75" fmla="*/ 58 h 159"/>
              <a:gd name="T76" fmla="*/ 166 w 191"/>
              <a:gd name="T77" fmla="*/ 22 h 159"/>
              <a:gd name="T78" fmla="*/ 166 w 191"/>
              <a:gd name="T79" fmla="*/ 2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9">
                <a:moveTo>
                  <a:pt x="112" y="0"/>
                </a:moveTo>
                <a:cubicBezTo>
                  <a:pt x="94" y="0"/>
                  <a:pt x="77" y="6"/>
                  <a:pt x="63" y="17"/>
                </a:cubicBezTo>
                <a:cubicBezTo>
                  <a:pt x="63" y="17"/>
                  <a:pt x="62" y="17"/>
                  <a:pt x="62" y="18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7"/>
                  <a:pt x="73" y="149"/>
                </a:cubicBezTo>
                <a:cubicBezTo>
                  <a:pt x="85" y="155"/>
                  <a:pt x="98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33" y="159"/>
                  <a:pt x="152" y="151"/>
                  <a:pt x="166" y="138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9"/>
                  <a:pt x="182" y="119"/>
                  <a:pt x="186" y="107"/>
                </a:cubicBezTo>
                <a:cubicBezTo>
                  <a:pt x="190" y="99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69"/>
                  <a:pt x="190" y="65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2"/>
                  <a:pt x="167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rgbClr val="1AA3AA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任意多边形 67"/>
          <p:cNvSpPr/>
          <p:nvPr>
            <p:custDataLst>
              <p:tags r:id="rId53"/>
            </p:custDataLst>
          </p:nvPr>
        </p:nvSpPr>
        <p:spPr bwMode="auto">
          <a:xfrm>
            <a:off x="5389796" y="3146743"/>
            <a:ext cx="538480" cy="221615"/>
          </a:xfrm>
          <a:custGeom>
            <a:avLst/>
            <a:gdLst>
              <a:gd name="T0" fmla="*/ 192 w 192"/>
              <a:gd name="T1" fmla="*/ 0 h 79"/>
              <a:gd name="T2" fmla="*/ 0 w 192"/>
              <a:gd name="T3" fmla="*/ 0 h 79"/>
              <a:gd name="T4" fmla="*/ 80 w 192"/>
              <a:gd name="T5" fmla="*/ 79 h 79"/>
              <a:gd name="T6" fmla="*/ 80 w 192"/>
              <a:gd name="T7" fmla="*/ 79 h 79"/>
              <a:gd name="T8" fmla="*/ 80 w 192"/>
              <a:gd name="T9" fmla="*/ 79 h 79"/>
              <a:gd name="T10" fmla="*/ 130 w 192"/>
              <a:gd name="T11" fmla="*/ 29 h 79"/>
              <a:gd name="T12" fmla="*/ 142 w 192"/>
              <a:gd name="T13" fmla="*/ 18 h 79"/>
              <a:gd name="T14" fmla="*/ 143 w 192"/>
              <a:gd name="T15" fmla="*/ 17 h 79"/>
              <a:gd name="T16" fmla="*/ 19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7"/>
                  <a:pt x="143" y="17"/>
                  <a:pt x="143" y="17"/>
                </a:cubicBezTo>
                <a:cubicBezTo>
                  <a:pt x="157" y="6"/>
                  <a:pt x="174" y="0"/>
                  <a:pt x="192" y="0"/>
                </a:cubicBezTo>
              </a:path>
            </a:pathLst>
          </a:custGeom>
          <a:solidFill>
            <a:srgbClr val="1AA3AA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任意多边形 68"/>
          <p:cNvSpPr/>
          <p:nvPr>
            <p:custDataLst>
              <p:tags r:id="rId54"/>
            </p:custDataLst>
          </p:nvPr>
        </p:nvSpPr>
        <p:spPr bwMode="auto">
          <a:xfrm>
            <a:off x="5389796" y="3368358"/>
            <a:ext cx="538480" cy="224155"/>
          </a:xfrm>
          <a:custGeom>
            <a:avLst/>
            <a:gdLst>
              <a:gd name="T0" fmla="*/ 80 w 192"/>
              <a:gd name="T1" fmla="*/ 0 h 80"/>
              <a:gd name="T2" fmla="*/ 0 w 192"/>
              <a:gd name="T3" fmla="*/ 80 h 80"/>
              <a:gd name="T4" fmla="*/ 192 w 192"/>
              <a:gd name="T5" fmla="*/ 80 h 80"/>
              <a:gd name="T6" fmla="*/ 192 w 192"/>
              <a:gd name="T7" fmla="*/ 80 h 80"/>
              <a:gd name="T8" fmla="*/ 153 w 192"/>
              <a:gd name="T9" fmla="*/ 70 h 80"/>
              <a:gd name="T10" fmla="*/ 142 w 192"/>
              <a:gd name="T11" fmla="*/ 62 h 80"/>
              <a:gd name="T12" fmla="*/ 130 w 192"/>
              <a:gd name="T13" fmla="*/ 51 h 80"/>
              <a:gd name="T14" fmla="*/ 109 w 192"/>
              <a:gd name="T15" fmla="*/ 30 h 80"/>
              <a:gd name="T16" fmla="*/ 80 w 192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80">
                <a:moveTo>
                  <a:pt x="80" y="0"/>
                </a:moveTo>
                <a:cubicBezTo>
                  <a:pt x="0" y="80"/>
                  <a:pt x="0" y="80"/>
                  <a:pt x="0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78" y="80"/>
                  <a:pt x="165" y="76"/>
                  <a:pt x="153" y="70"/>
                </a:cubicBezTo>
                <a:cubicBezTo>
                  <a:pt x="149" y="68"/>
                  <a:pt x="145" y="65"/>
                  <a:pt x="142" y="62"/>
                </a:cubicBezTo>
                <a:cubicBezTo>
                  <a:pt x="130" y="51"/>
                  <a:pt x="130" y="51"/>
                  <a:pt x="130" y="51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rgbClr val="1AA3AA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任意多边形 69"/>
          <p:cNvSpPr/>
          <p:nvPr>
            <p:custDataLst>
              <p:tags r:id="rId55"/>
            </p:custDataLst>
          </p:nvPr>
        </p:nvSpPr>
        <p:spPr>
          <a:xfrm>
            <a:off x="5822866" y="3236278"/>
            <a:ext cx="232410" cy="232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任意多边形 58"/>
          <p:cNvSpPr/>
          <p:nvPr>
            <p:custDataLst>
              <p:tags r:id="rId56"/>
            </p:custDataLst>
          </p:nvPr>
        </p:nvSpPr>
        <p:spPr bwMode="auto">
          <a:xfrm>
            <a:off x="5896526" y="2314258"/>
            <a:ext cx="1749425" cy="445770"/>
          </a:xfrm>
          <a:custGeom>
            <a:avLst/>
            <a:gdLst>
              <a:gd name="T0" fmla="*/ 79 w 624"/>
              <a:gd name="T1" fmla="*/ 159 h 159"/>
              <a:gd name="T2" fmla="*/ 545 w 624"/>
              <a:gd name="T3" fmla="*/ 159 h 159"/>
              <a:gd name="T4" fmla="*/ 624 w 624"/>
              <a:gd name="T5" fmla="*/ 80 h 159"/>
              <a:gd name="T6" fmla="*/ 545 w 624"/>
              <a:gd name="T7" fmla="*/ 0 h 159"/>
              <a:gd name="T8" fmla="*/ 79 w 624"/>
              <a:gd name="T9" fmla="*/ 0 h 159"/>
              <a:gd name="T10" fmla="*/ 0 w 624"/>
              <a:gd name="T11" fmla="*/ 80 h 159"/>
              <a:gd name="T12" fmla="*/ 79 w 624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9">
                <a:moveTo>
                  <a:pt x="79" y="159"/>
                </a:moveTo>
                <a:cubicBezTo>
                  <a:pt x="545" y="159"/>
                  <a:pt x="545" y="159"/>
                  <a:pt x="545" y="159"/>
                </a:cubicBezTo>
                <a:cubicBezTo>
                  <a:pt x="589" y="159"/>
                  <a:pt x="624" y="124"/>
                  <a:pt x="624" y="80"/>
                </a:cubicBezTo>
                <a:cubicBezTo>
                  <a:pt x="624" y="36"/>
                  <a:pt x="589" y="0"/>
                  <a:pt x="54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35" y="0"/>
                  <a:pt x="0" y="36"/>
                  <a:pt x="0" y="80"/>
                </a:cubicBezTo>
                <a:cubicBezTo>
                  <a:pt x="0" y="124"/>
                  <a:pt x="35" y="159"/>
                  <a:pt x="79" y="159"/>
                </a:cubicBezTo>
              </a:path>
            </a:pathLst>
          </a:cu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任意多边形 59"/>
          <p:cNvSpPr/>
          <p:nvPr>
            <p:custDataLst>
              <p:tags r:id="rId57"/>
            </p:custDataLst>
          </p:nvPr>
        </p:nvSpPr>
        <p:spPr bwMode="auto">
          <a:xfrm>
            <a:off x="5896526" y="1849438"/>
            <a:ext cx="911860" cy="1379220"/>
          </a:xfrm>
          <a:custGeom>
            <a:avLst/>
            <a:gdLst>
              <a:gd name="T0" fmla="*/ 0 w 325"/>
              <a:gd name="T1" fmla="*/ 246 h 492"/>
              <a:gd name="T2" fmla="*/ 24 w 325"/>
              <a:gd name="T3" fmla="*/ 303 h 492"/>
              <a:gd name="T4" fmla="*/ 25 w 325"/>
              <a:gd name="T5" fmla="*/ 304 h 492"/>
              <a:gd name="T6" fmla="*/ 182 w 325"/>
              <a:gd name="T7" fmla="*/ 461 h 492"/>
              <a:gd name="T8" fmla="*/ 294 w 325"/>
              <a:gd name="T9" fmla="*/ 461 h 492"/>
              <a:gd name="T10" fmla="*/ 294 w 325"/>
              <a:gd name="T11" fmla="*/ 348 h 492"/>
              <a:gd name="T12" fmla="*/ 191 w 325"/>
              <a:gd name="T13" fmla="*/ 246 h 492"/>
              <a:gd name="T14" fmla="*/ 294 w 325"/>
              <a:gd name="T15" fmla="*/ 143 h 492"/>
              <a:gd name="T16" fmla="*/ 294 w 325"/>
              <a:gd name="T17" fmla="*/ 31 h 492"/>
              <a:gd name="T18" fmla="*/ 182 w 325"/>
              <a:gd name="T19" fmla="*/ 31 h 492"/>
              <a:gd name="T20" fmla="*/ 25 w 325"/>
              <a:gd name="T21" fmla="*/ 188 h 492"/>
              <a:gd name="T22" fmla="*/ 24 w 325"/>
              <a:gd name="T23" fmla="*/ 188 h 492"/>
              <a:gd name="T24" fmla="*/ 0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0" y="246"/>
                </a:moveTo>
                <a:cubicBezTo>
                  <a:pt x="0" y="268"/>
                  <a:pt x="9" y="289"/>
                  <a:pt x="24" y="303"/>
                </a:cubicBezTo>
                <a:cubicBezTo>
                  <a:pt x="25" y="304"/>
                  <a:pt x="25" y="304"/>
                  <a:pt x="25" y="304"/>
                </a:cubicBezTo>
                <a:cubicBezTo>
                  <a:pt x="182" y="461"/>
                  <a:pt x="182" y="461"/>
                  <a:pt x="182" y="461"/>
                </a:cubicBezTo>
                <a:cubicBezTo>
                  <a:pt x="213" y="492"/>
                  <a:pt x="263" y="492"/>
                  <a:pt x="294" y="461"/>
                </a:cubicBezTo>
                <a:cubicBezTo>
                  <a:pt x="325" y="430"/>
                  <a:pt x="325" y="379"/>
                  <a:pt x="294" y="348"/>
                </a:cubicBezTo>
                <a:cubicBezTo>
                  <a:pt x="191" y="246"/>
                  <a:pt x="191" y="246"/>
                  <a:pt x="191" y="246"/>
                </a:cubicBezTo>
                <a:cubicBezTo>
                  <a:pt x="294" y="143"/>
                  <a:pt x="294" y="143"/>
                  <a:pt x="294" y="143"/>
                </a:cubicBezTo>
                <a:cubicBezTo>
                  <a:pt x="325" y="112"/>
                  <a:pt x="325" y="62"/>
                  <a:pt x="294" y="31"/>
                </a:cubicBezTo>
                <a:cubicBezTo>
                  <a:pt x="263" y="0"/>
                  <a:pt x="213" y="0"/>
                  <a:pt x="182" y="31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9" y="203"/>
                  <a:pt x="0" y="223"/>
                  <a:pt x="0" y="246"/>
                </a:cubicBezTo>
              </a:path>
            </a:pathLst>
          </a:cu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任意多边形 60"/>
          <p:cNvSpPr/>
          <p:nvPr>
            <p:custDataLst>
              <p:tags r:id="rId58"/>
            </p:custDataLst>
          </p:nvPr>
        </p:nvSpPr>
        <p:spPr bwMode="auto">
          <a:xfrm>
            <a:off x="5896526" y="2314258"/>
            <a:ext cx="535940" cy="445770"/>
          </a:xfrm>
          <a:custGeom>
            <a:avLst/>
            <a:gdLst>
              <a:gd name="T0" fmla="*/ 25 w 191"/>
              <a:gd name="T1" fmla="*/ 22 h 159"/>
              <a:gd name="T2" fmla="*/ 25 w 191"/>
              <a:gd name="T3" fmla="*/ 22 h 159"/>
              <a:gd name="T4" fmla="*/ 3 w 191"/>
              <a:gd name="T5" fmla="*/ 57 h 159"/>
              <a:gd name="T6" fmla="*/ 3 w 191"/>
              <a:gd name="T7" fmla="*/ 57 h 159"/>
              <a:gd name="T8" fmla="*/ 3 w 191"/>
              <a:gd name="T9" fmla="*/ 57 h 159"/>
              <a:gd name="T10" fmla="*/ 3 w 191"/>
              <a:gd name="T11" fmla="*/ 58 h 159"/>
              <a:gd name="T12" fmla="*/ 3 w 191"/>
              <a:gd name="T13" fmla="*/ 58 h 159"/>
              <a:gd name="T14" fmla="*/ 0 w 191"/>
              <a:gd name="T15" fmla="*/ 74 h 159"/>
              <a:gd name="T16" fmla="*/ 0 w 191"/>
              <a:gd name="T17" fmla="*/ 75 h 159"/>
              <a:gd name="T18" fmla="*/ 0 w 191"/>
              <a:gd name="T19" fmla="*/ 75 h 159"/>
              <a:gd name="T20" fmla="*/ 0 w 191"/>
              <a:gd name="T21" fmla="*/ 75 h 159"/>
              <a:gd name="T22" fmla="*/ 0 w 191"/>
              <a:gd name="T23" fmla="*/ 75 h 159"/>
              <a:gd name="T24" fmla="*/ 0 w 191"/>
              <a:gd name="T25" fmla="*/ 76 h 159"/>
              <a:gd name="T26" fmla="*/ 0 w 191"/>
              <a:gd name="T27" fmla="*/ 76 h 159"/>
              <a:gd name="T28" fmla="*/ 0 w 191"/>
              <a:gd name="T29" fmla="*/ 76 h 159"/>
              <a:gd name="T30" fmla="*/ 0 w 191"/>
              <a:gd name="T31" fmla="*/ 76 h 159"/>
              <a:gd name="T32" fmla="*/ 0 w 191"/>
              <a:gd name="T33" fmla="*/ 77 h 159"/>
              <a:gd name="T34" fmla="*/ 0 w 191"/>
              <a:gd name="T35" fmla="*/ 77 h 159"/>
              <a:gd name="T36" fmla="*/ 0 w 191"/>
              <a:gd name="T37" fmla="*/ 77 h 159"/>
              <a:gd name="T38" fmla="*/ 0 w 191"/>
              <a:gd name="T39" fmla="*/ 78 h 159"/>
              <a:gd name="T40" fmla="*/ 0 w 191"/>
              <a:gd name="T41" fmla="*/ 78 h 159"/>
              <a:gd name="T42" fmla="*/ 0 w 191"/>
              <a:gd name="T43" fmla="*/ 78 h 159"/>
              <a:gd name="T44" fmla="*/ 0 w 191"/>
              <a:gd name="T45" fmla="*/ 78 h 159"/>
              <a:gd name="T46" fmla="*/ 0 w 191"/>
              <a:gd name="T47" fmla="*/ 79 h 159"/>
              <a:gd name="T48" fmla="*/ 0 w 191"/>
              <a:gd name="T49" fmla="*/ 79 h 159"/>
              <a:gd name="T50" fmla="*/ 0 w 191"/>
              <a:gd name="T51" fmla="*/ 79 h 159"/>
              <a:gd name="T52" fmla="*/ 0 w 191"/>
              <a:gd name="T53" fmla="*/ 79 h 159"/>
              <a:gd name="T54" fmla="*/ 0 w 191"/>
              <a:gd name="T55" fmla="*/ 80 h 159"/>
              <a:gd name="T56" fmla="*/ 24 w 191"/>
              <a:gd name="T57" fmla="*/ 137 h 159"/>
              <a:gd name="T58" fmla="*/ 25 w 191"/>
              <a:gd name="T59" fmla="*/ 138 h 159"/>
              <a:gd name="T60" fmla="*/ 79 w 191"/>
              <a:gd name="T61" fmla="*/ 159 h 159"/>
              <a:gd name="T62" fmla="*/ 79 w 191"/>
              <a:gd name="T63" fmla="*/ 159 h 159"/>
              <a:gd name="T64" fmla="*/ 129 w 191"/>
              <a:gd name="T65" fmla="*/ 141 h 159"/>
              <a:gd name="T66" fmla="*/ 163 w 191"/>
              <a:gd name="T67" fmla="*/ 108 h 159"/>
              <a:gd name="T68" fmla="*/ 141 w 191"/>
              <a:gd name="T69" fmla="*/ 30 h 159"/>
              <a:gd name="T70" fmla="*/ 128 w 191"/>
              <a:gd name="T71" fmla="*/ 1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1" h="159">
                <a:moveTo>
                  <a:pt x="79" y="0"/>
                </a:moveTo>
                <a:cubicBezTo>
                  <a:pt x="58" y="0"/>
                  <a:pt x="39" y="8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4" y="32"/>
                  <a:pt x="7" y="44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1" y="63"/>
                  <a:pt x="0" y="69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90"/>
                  <a:pt x="1" y="99"/>
                  <a:pt x="5" y="108"/>
                </a:cubicBezTo>
                <a:cubicBezTo>
                  <a:pt x="9" y="119"/>
                  <a:pt x="16" y="129"/>
                  <a:pt x="24" y="137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39" y="151"/>
                  <a:pt x="58" y="159"/>
                  <a:pt x="79" y="159"/>
                </a:cubicBezTo>
                <a:cubicBezTo>
                  <a:pt x="79" y="159"/>
                  <a:pt x="79" y="159"/>
                  <a:pt x="79" y="159"/>
                </a:cubicBezTo>
                <a:cubicBezTo>
                  <a:pt x="79" y="159"/>
                  <a:pt x="79" y="159"/>
                  <a:pt x="79" y="159"/>
                </a:cubicBezTo>
                <a:cubicBezTo>
                  <a:pt x="94" y="159"/>
                  <a:pt x="107" y="155"/>
                  <a:pt x="119" y="148"/>
                </a:cubicBezTo>
                <a:cubicBezTo>
                  <a:pt x="123" y="146"/>
                  <a:pt x="126" y="144"/>
                  <a:pt x="129" y="14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63" y="108"/>
                  <a:pt x="163" y="108"/>
                  <a:pt x="163" y="108"/>
                </a:cubicBezTo>
                <a:cubicBezTo>
                  <a:pt x="191" y="80"/>
                  <a:pt x="191" y="80"/>
                  <a:pt x="191" y="8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18"/>
                  <a:pt x="128" y="17"/>
                  <a:pt x="128" y="17"/>
                </a:cubicBezTo>
                <a:cubicBezTo>
                  <a:pt x="114" y="7"/>
                  <a:pt x="97" y="0"/>
                  <a:pt x="79" y="0"/>
                </a:cubicBezTo>
              </a:path>
            </a:pathLst>
          </a:custGeom>
          <a:solidFill>
            <a:srgbClr val="3498DB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任意多边形 61"/>
          <p:cNvSpPr/>
          <p:nvPr>
            <p:custDataLst>
              <p:tags r:id="rId59"/>
            </p:custDataLst>
          </p:nvPr>
        </p:nvSpPr>
        <p:spPr bwMode="auto">
          <a:xfrm>
            <a:off x="6118141" y="2314258"/>
            <a:ext cx="538480" cy="224155"/>
          </a:xfrm>
          <a:custGeom>
            <a:avLst/>
            <a:gdLst>
              <a:gd name="T0" fmla="*/ 0 w 192"/>
              <a:gd name="T1" fmla="*/ 0 h 80"/>
              <a:gd name="T2" fmla="*/ 49 w 192"/>
              <a:gd name="T3" fmla="*/ 17 h 80"/>
              <a:gd name="T4" fmla="*/ 50 w 192"/>
              <a:gd name="T5" fmla="*/ 18 h 80"/>
              <a:gd name="T6" fmla="*/ 62 w 192"/>
              <a:gd name="T7" fmla="*/ 29 h 80"/>
              <a:gd name="T8" fmla="*/ 112 w 192"/>
              <a:gd name="T9" fmla="*/ 80 h 80"/>
              <a:gd name="T10" fmla="*/ 112 w 192"/>
              <a:gd name="T11" fmla="*/ 80 h 80"/>
              <a:gd name="T12" fmla="*/ 112 w 192"/>
              <a:gd name="T13" fmla="*/ 80 h 80"/>
              <a:gd name="T14" fmla="*/ 192 w 192"/>
              <a:gd name="T15" fmla="*/ 0 h 80"/>
              <a:gd name="T16" fmla="*/ 0 w 192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80">
                <a:moveTo>
                  <a:pt x="0" y="0"/>
                </a:moveTo>
                <a:cubicBezTo>
                  <a:pt x="18" y="0"/>
                  <a:pt x="35" y="7"/>
                  <a:pt x="49" y="17"/>
                </a:cubicBezTo>
                <a:cubicBezTo>
                  <a:pt x="49" y="17"/>
                  <a:pt x="50" y="18"/>
                  <a:pt x="50" y="18"/>
                </a:cubicBezTo>
                <a:cubicBezTo>
                  <a:pt x="62" y="29"/>
                  <a:pt x="62" y="29"/>
                  <a:pt x="62" y="29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92" y="0"/>
                  <a:pt x="192" y="0"/>
                  <a:pt x="19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3498DB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任意多边形 62"/>
          <p:cNvSpPr/>
          <p:nvPr>
            <p:custDataLst>
              <p:tags r:id="rId60"/>
            </p:custDataLst>
          </p:nvPr>
        </p:nvSpPr>
        <p:spPr bwMode="auto">
          <a:xfrm>
            <a:off x="6118141" y="2538413"/>
            <a:ext cx="538480" cy="221615"/>
          </a:xfrm>
          <a:custGeom>
            <a:avLst/>
            <a:gdLst>
              <a:gd name="T0" fmla="*/ 112 w 192"/>
              <a:gd name="T1" fmla="*/ 0 h 79"/>
              <a:gd name="T2" fmla="*/ 84 w 192"/>
              <a:gd name="T3" fmla="*/ 28 h 79"/>
              <a:gd name="T4" fmla="*/ 62 w 192"/>
              <a:gd name="T5" fmla="*/ 50 h 79"/>
              <a:gd name="T6" fmla="*/ 50 w 192"/>
              <a:gd name="T7" fmla="*/ 61 h 79"/>
              <a:gd name="T8" fmla="*/ 40 w 192"/>
              <a:gd name="T9" fmla="*/ 68 h 79"/>
              <a:gd name="T10" fmla="*/ 0 w 192"/>
              <a:gd name="T11" fmla="*/ 79 h 79"/>
              <a:gd name="T12" fmla="*/ 0 w 192"/>
              <a:gd name="T13" fmla="*/ 79 h 79"/>
              <a:gd name="T14" fmla="*/ 192 w 192"/>
              <a:gd name="T15" fmla="*/ 79 h 79"/>
              <a:gd name="T16" fmla="*/ 11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12" y="0"/>
                </a:moveTo>
                <a:cubicBezTo>
                  <a:pt x="84" y="28"/>
                  <a:pt x="84" y="28"/>
                  <a:pt x="84" y="28"/>
                </a:cubicBezTo>
                <a:cubicBezTo>
                  <a:pt x="62" y="50"/>
                  <a:pt x="62" y="50"/>
                  <a:pt x="62" y="50"/>
                </a:cubicBezTo>
                <a:cubicBezTo>
                  <a:pt x="50" y="61"/>
                  <a:pt x="50" y="61"/>
                  <a:pt x="50" y="61"/>
                </a:cubicBezTo>
                <a:cubicBezTo>
                  <a:pt x="47" y="64"/>
                  <a:pt x="44" y="66"/>
                  <a:pt x="40" y="68"/>
                </a:cubicBezTo>
                <a:cubicBezTo>
                  <a:pt x="28" y="75"/>
                  <a:pt x="15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12" y="0"/>
                  <a:pt x="112" y="0"/>
                  <a:pt x="112" y="0"/>
                </a:cubicBezTo>
              </a:path>
            </a:pathLst>
          </a:custGeom>
          <a:solidFill>
            <a:srgbClr val="3498DB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任意多边形 63"/>
          <p:cNvSpPr/>
          <p:nvPr>
            <p:custDataLst>
              <p:tags r:id="rId61"/>
            </p:custDataLst>
          </p:nvPr>
        </p:nvSpPr>
        <p:spPr>
          <a:xfrm>
            <a:off x="5996221" y="2424113"/>
            <a:ext cx="232410" cy="232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任意多边形 52"/>
          <p:cNvSpPr/>
          <p:nvPr>
            <p:custDataLst>
              <p:tags r:id="rId62"/>
            </p:custDataLst>
          </p:nvPr>
        </p:nvSpPr>
        <p:spPr bwMode="auto">
          <a:xfrm>
            <a:off x="4399831" y="1485583"/>
            <a:ext cx="1749425" cy="441960"/>
          </a:xfrm>
          <a:custGeom>
            <a:avLst/>
            <a:gdLst>
              <a:gd name="T0" fmla="*/ 545 w 624"/>
              <a:gd name="T1" fmla="*/ 158 h 158"/>
              <a:gd name="T2" fmla="*/ 79 w 624"/>
              <a:gd name="T3" fmla="*/ 158 h 158"/>
              <a:gd name="T4" fmla="*/ 0 w 624"/>
              <a:gd name="T5" fmla="*/ 79 h 158"/>
              <a:gd name="T6" fmla="*/ 79 w 624"/>
              <a:gd name="T7" fmla="*/ 0 h 158"/>
              <a:gd name="T8" fmla="*/ 545 w 624"/>
              <a:gd name="T9" fmla="*/ 0 h 158"/>
              <a:gd name="T10" fmla="*/ 624 w 624"/>
              <a:gd name="T11" fmla="*/ 79 h 158"/>
              <a:gd name="T12" fmla="*/ 545 w 624"/>
              <a:gd name="T1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8">
                <a:moveTo>
                  <a:pt x="545" y="158"/>
                </a:moveTo>
                <a:cubicBezTo>
                  <a:pt x="79" y="158"/>
                  <a:pt x="79" y="158"/>
                  <a:pt x="79" y="158"/>
                </a:cubicBezTo>
                <a:cubicBezTo>
                  <a:pt x="35" y="158"/>
                  <a:pt x="0" y="123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5"/>
                  <a:pt x="624" y="79"/>
                </a:cubicBezTo>
                <a:cubicBezTo>
                  <a:pt x="624" y="123"/>
                  <a:pt x="589" y="158"/>
                  <a:pt x="545" y="158"/>
                </a:cubicBezTo>
              </a:path>
            </a:pathLst>
          </a:custGeom>
          <a:solidFill>
            <a:srgbClr val="1F7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任意多边形 53"/>
          <p:cNvSpPr/>
          <p:nvPr>
            <p:custDataLst>
              <p:tags r:id="rId63"/>
            </p:custDataLst>
          </p:nvPr>
        </p:nvSpPr>
        <p:spPr bwMode="auto">
          <a:xfrm>
            <a:off x="5238031" y="1016953"/>
            <a:ext cx="911860" cy="1379220"/>
          </a:xfrm>
          <a:custGeom>
            <a:avLst/>
            <a:gdLst>
              <a:gd name="T0" fmla="*/ 325 w 325"/>
              <a:gd name="T1" fmla="*/ 246 h 492"/>
              <a:gd name="T2" fmla="*/ 301 w 325"/>
              <a:gd name="T3" fmla="*/ 304 h 492"/>
              <a:gd name="T4" fmla="*/ 300 w 325"/>
              <a:gd name="T5" fmla="*/ 304 h 492"/>
              <a:gd name="T6" fmla="*/ 143 w 325"/>
              <a:gd name="T7" fmla="*/ 461 h 492"/>
              <a:gd name="T8" fmla="*/ 31 w 325"/>
              <a:gd name="T9" fmla="*/ 461 h 492"/>
              <a:gd name="T10" fmla="*/ 31 w 325"/>
              <a:gd name="T11" fmla="*/ 349 h 492"/>
              <a:gd name="T12" fmla="*/ 134 w 325"/>
              <a:gd name="T13" fmla="*/ 246 h 492"/>
              <a:gd name="T14" fmla="*/ 31 w 325"/>
              <a:gd name="T15" fmla="*/ 144 h 492"/>
              <a:gd name="T16" fmla="*/ 31 w 325"/>
              <a:gd name="T17" fmla="*/ 31 h 492"/>
              <a:gd name="T18" fmla="*/ 143 w 325"/>
              <a:gd name="T19" fmla="*/ 31 h 492"/>
              <a:gd name="T20" fmla="*/ 300 w 325"/>
              <a:gd name="T21" fmla="*/ 188 h 492"/>
              <a:gd name="T22" fmla="*/ 301 w 325"/>
              <a:gd name="T23" fmla="*/ 188 h 492"/>
              <a:gd name="T24" fmla="*/ 325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325" y="246"/>
                </a:moveTo>
                <a:cubicBezTo>
                  <a:pt x="325" y="269"/>
                  <a:pt x="316" y="289"/>
                  <a:pt x="301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143" y="461"/>
                  <a:pt x="143" y="461"/>
                  <a:pt x="143" y="461"/>
                </a:cubicBezTo>
                <a:cubicBezTo>
                  <a:pt x="112" y="492"/>
                  <a:pt x="62" y="492"/>
                  <a:pt x="31" y="461"/>
                </a:cubicBezTo>
                <a:cubicBezTo>
                  <a:pt x="0" y="430"/>
                  <a:pt x="0" y="380"/>
                  <a:pt x="31" y="349"/>
                </a:cubicBezTo>
                <a:cubicBezTo>
                  <a:pt x="134" y="246"/>
                  <a:pt x="134" y="246"/>
                  <a:pt x="134" y="246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0" y="113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3"/>
                  <a:pt x="325" y="223"/>
                  <a:pt x="325" y="246"/>
                </a:cubicBezTo>
              </a:path>
            </a:pathLst>
          </a:custGeom>
          <a:solidFill>
            <a:srgbClr val="1F7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任意多边形 54"/>
          <p:cNvSpPr/>
          <p:nvPr>
            <p:custDataLst>
              <p:tags r:id="rId64"/>
            </p:custDataLst>
          </p:nvPr>
        </p:nvSpPr>
        <p:spPr bwMode="auto">
          <a:xfrm>
            <a:off x="5613951" y="1485583"/>
            <a:ext cx="535940" cy="441960"/>
          </a:xfrm>
          <a:custGeom>
            <a:avLst/>
            <a:gdLst>
              <a:gd name="T0" fmla="*/ 63 w 191"/>
              <a:gd name="T1" fmla="*/ 16 h 158"/>
              <a:gd name="T2" fmla="*/ 50 w 191"/>
              <a:gd name="T3" fmla="*/ 29 h 158"/>
              <a:gd name="T4" fmla="*/ 29 w 191"/>
              <a:gd name="T5" fmla="*/ 107 h 158"/>
              <a:gd name="T6" fmla="*/ 62 w 191"/>
              <a:gd name="T7" fmla="*/ 141 h 158"/>
              <a:gd name="T8" fmla="*/ 112 w 191"/>
              <a:gd name="T9" fmla="*/ 158 h 158"/>
              <a:gd name="T10" fmla="*/ 112 w 191"/>
              <a:gd name="T11" fmla="*/ 158 h 158"/>
              <a:gd name="T12" fmla="*/ 166 w 191"/>
              <a:gd name="T13" fmla="*/ 137 h 158"/>
              <a:gd name="T14" fmla="*/ 167 w 191"/>
              <a:gd name="T15" fmla="*/ 137 h 158"/>
              <a:gd name="T16" fmla="*/ 191 w 191"/>
              <a:gd name="T17" fmla="*/ 79 h 158"/>
              <a:gd name="T18" fmla="*/ 191 w 191"/>
              <a:gd name="T19" fmla="*/ 79 h 158"/>
              <a:gd name="T20" fmla="*/ 191 w 191"/>
              <a:gd name="T21" fmla="*/ 78 h 158"/>
              <a:gd name="T22" fmla="*/ 191 w 191"/>
              <a:gd name="T23" fmla="*/ 78 h 158"/>
              <a:gd name="T24" fmla="*/ 191 w 191"/>
              <a:gd name="T25" fmla="*/ 78 h 158"/>
              <a:gd name="T26" fmla="*/ 191 w 191"/>
              <a:gd name="T27" fmla="*/ 78 h 158"/>
              <a:gd name="T28" fmla="*/ 191 w 191"/>
              <a:gd name="T29" fmla="*/ 77 h 158"/>
              <a:gd name="T30" fmla="*/ 191 w 191"/>
              <a:gd name="T31" fmla="*/ 77 h 158"/>
              <a:gd name="T32" fmla="*/ 191 w 191"/>
              <a:gd name="T33" fmla="*/ 77 h 158"/>
              <a:gd name="T34" fmla="*/ 191 w 191"/>
              <a:gd name="T35" fmla="*/ 77 h 158"/>
              <a:gd name="T36" fmla="*/ 191 w 191"/>
              <a:gd name="T37" fmla="*/ 76 h 158"/>
              <a:gd name="T38" fmla="*/ 191 w 191"/>
              <a:gd name="T39" fmla="*/ 76 h 158"/>
              <a:gd name="T40" fmla="*/ 191 w 191"/>
              <a:gd name="T41" fmla="*/ 76 h 158"/>
              <a:gd name="T42" fmla="*/ 191 w 191"/>
              <a:gd name="T43" fmla="*/ 76 h 158"/>
              <a:gd name="T44" fmla="*/ 191 w 191"/>
              <a:gd name="T45" fmla="*/ 75 h 158"/>
              <a:gd name="T46" fmla="*/ 191 w 191"/>
              <a:gd name="T47" fmla="*/ 75 h 158"/>
              <a:gd name="T48" fmla="*/ 191 w 191"/>
              <a:gd name="T49" fmla="*/ 75 h 158"/>
              <a:gd name="T50" fmla="*/ 191 w 191"/>
              <a:gd name="T51" fmla="*/ 74 h 158"/>
              <a:gd name="T52" fmla="*/ 191 w 191"/>
              <a:gd name="T53" fmla="*/ 74 h 158"/>
              <a:gd name="T54" fmla="*/ 191 w 191"/>
              <a:gd name="T55" fmla="*/ 74 h 158"/>
              <a:gd name="T56" fmla="*/ 191 w 191"/>
              <a:gd name="T57" fmla="*/ 74 h 158"/>
              <a:gd name="T58" fmla="*/ 191 w 191"/>
              <a:gd name="T59" fmla="*/ 73 h 158"/>
              <a:gd name="T60" fmla="*/ 189 w 191"/>
              <a:gd name="T61" fmla="*/ 60 h 158"/>
              <a:gd name="T62" fmla="*/ 189 w 191"/>
              <a:gd name="T63" fmla="*/ 59 h 158"/>
              <a:gd name="T64" fmla="*/ 189 w 191"/>
              <a:gd name="T65" fmla="*/ 59 h 158"/>
              <a:gd name="T66" fmla="*/ 189 w 191"/>
              <a:gd name="T67" fmla="*/ 59 h 158"/>
              <a:gd name="T68" fmla="*/ 189 w 191"/>
              <a:gd name="T69" fmla="*/ 59 h 158"/>
              <a:gd name="T70" fmla="*/ 189 w 191"/>
              <a:gd name="T71" fmla="*/ 58 h 158"/>
              <a:gd name="T72" fmla="*/ 189 w 191"/>
              <a:gd name="T73" fmla="*/ 58 h 158"/>
              <a:gd name="T74" fmla="*/ 189 w 191"/>
              <a:gd name="T75" fmla="*/ 58 h 158"/>
              <a:gd name="T76" fmla="*/ 166 w 191"/>
              <a:gd name="T77" fmla="*/ 21 h 158"/>
              <a:gd name="T78" fmla="*/ 166 w 191"/>
              <a:gd name="T79" fmla="*/ 2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8">
                <a:moveTo>
                  <a:pt x="112" y="0"/>
                </a:moveTo>
                <a:cubicBezTo>
                  <a:pt x="94" y="0"/>
                  <a:pt x="77" y="6"/>
                  <a:pt x="63" y="16"/>
                </a:cubicBezTo>
                <a:cubicBezTo>
                  <a:pt x="63" y="17"/>
                  <a:pt x="62" y="17"/>
                  <a:pt x="62" y="17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0" y="129"/>
                  <a:pt x="50" y="129"/>
                  <a:pt x="50" y="129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6"/>
                  <a:pt x="73" y="148"/>
                </a:cubicBezTo>
                <a:cubicBezTo>
                  <a:pt x="85" y="155"/>
                  <a:pt x="98" y="158"/>
                  <a:pt x="112" y="158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33" y="158"/>
                  <a:pt x="152" y="150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8"/>
                  <a:pt x="182" y="118"/>
                  <a:pt x="186" y="107"/>
                </a:cubicBezTo>
                <a:cubicBezTo>
                  <a:pt x="190" y="98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69"/>
                  <a:pt x="190" y="64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1"/>
                  <a:pt x="167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rgbClr val="1F74AD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任意多边形 55"/>
          <p:cNvSpPr/>
          <p:nvPr>
            <p:custDataLst>
              <p:tags r:id="rId65"/>
            </p:custDataLst>
          </p:nvPr>
        </p:nvSpPr>
        <p:spPr bwMode="auto">
          <a:xfrm>
            <a:off x="5389796" y="1485583"/>
            <a:ext cx="538480" cy="220345"/>
          </a:xfrm>
          <a:custGeom>
            <a:avLst/>
            <a:gdLst>
              <a:gd name="T0" fmla="*/ 192 w 192"/>
              <a:gd name="T1" fmla="*/ 0 h 79"/>
              <a:gd name="T2" fmla="*/ 0 w 192"/>
              <a:gd name="T3" fmla="*/ 0 h 79"/>
              <a:gd name="T4" fmla="*/ 80 w 192"/>
              <a:gd name="T5" fmla="*/ 79 h 79"/>
              <a:gd name="T6" fmla="*/ 80 w 192"/>
              <a:gd name="T7" fmla="*/ 79 h 79"/>
              <a:gd name="T8" fmla="*/ 80 w 192"/>
              <a:gd name="T9" fmla="*/ 79 h 79"/>
              <a:gd name="T10" fmla="*/ 130 w 192"/>
              <a:gd name="T11" fmla="*/ 29 h 79"/>
              <a:gd name="T12" fmla="*/ 142 w 192"/>
              <a:gd name="T13" fmla="*/ 18 h 79"/>
              <a:gd name="T14" fmla="*/ 143 w 192"/>
              <a:gd name="T15" fmla="*/ 16 h 79"/>
              <a:gd name="T16" fmla="*/ 19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7"/>
                  <a:pt x="143" y="17"/>
                  <a:pt x="143" y="16"/>
                </a:cubicBezTo>
                <a:cubicBezTo>
                  <a:pt x="157" y="6"/>
                  <a:pt x="174" y="0"/>
                  <a:pt x="192" y="0"/>
                </a:cubicBezTo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任意多边形 56"/>
          <p:cNvSpPr/>
          <p:nvPr>
            <p:custDataLst>
              <p:tags r:id="rId66"/>
            </p:custDataLst>
          </p:nvPr>
        </p:nvSpPr>
        <p:spPr bwMode="auto">
          <a:xfrm>
            <a:off x="5389796" y="1705928"/>
            <a:ext cx="538480" cy="221615"/>
          </a:xfrm>
          <a:custGeom>
            <a:avLst/>
            <a:gdLst>
              <a:gd name="T0" fmla="*/ 80 w 192"/>
              <a:gd name="T1" fmla="*/ 0 h 79"/>
              <a:gd name="T2" fmla="*/ 0 w 192"/>
              <a:gd name="T3" fmla="*/ 79 h 79"/>
              <a:gd name="T4" fmla="*/ 192 w 192"/>
              <a:gd name="T5" fmla="*/ 79 h 79"/>
              <a:gd name="T6" fmla="*/ 192 w 192"/>
              <a:gd name="T7" fmla="*/ 79 h 79"/>
              <a:gd name="T8" fmla="*/ 153 w 192"/>
              <a:gd name="T9" fmla="*/ 69 h 79"/>
              <a:gd name="T10" fmla="*/ 142 w 192"/>
              <a:gd name="T11" fmla="*/ 62 h 79"/>
              <a:gd name="T12" fmla="*/ 130 w 192"/>
              <a:gd name="T13" fmla="*/ 50 h 79"/>
              <a:gd name="T14" fmla="*/ 109 w 192"/>
              <a:gd name="T15" fmla="*/ 28 h 79"/>
              <a:gd name="T16" fmla="*/ 80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80" y="0"/>
                </a:moveTo>
                <a:cubicBezTo>
                  <a:pt x="0" y="79"/>
                  <a:pt x="0" y="79"/>
                  <a:pt x="0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78" y="79"/>
                  <a:pt x="165" y="76"/>
                  <a:pt x="153" y="69"/>
                </a:cubicBezTo>
                <a:cubicBezTo>
                  <a:pt x="149" y="67"/>
                  <a:pt x="145" y="65"/>
                  <a:pt x="142" y="62"/>
                </a:cubicBezTo>
                <a:cubicBezTo>
                  <a:pt x="130" y="50"/>
                  <a:pt x="130" y="50"/>
                  <a:pt x="130" y="50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任意多边形 57"/>
          <p:cNvSpPr/>
          <p:nvPr>
            <p:custDataLst>
              <p:tags r:id="rId67"/>
            </p:custDataLst>
          </p:nvPr>
        </p:nvSpPr>
        <p:spPr>
          <a:xfrm>
            <a:off x="5822866" y="1588453"/>
            <a:ext cx="232410" cy="232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任意多边形 64"/>
          <p:cNvSpPr/>
          <p:nvPr>
            <p:custDataLst>
              <p:tags r:id="rId68"/>
            </p:custDataLst>
          </p:nvPr>
        </p:nvSpPr>
        <p:spPr bwMode="auto">
          <a:xfrm>
            <a:off x="4404911" y="4934903"/>
            <a:ext cx="1749425" cy="445770"/>
          </a:xfrm>
          <a:custGeom>
            <a:avLst/>
            <a:gdLst>
              <a:gd name="T0" fmla="*/ 545 w 624"/>
              <a:gd name="T1" fmla="*/ 159 h 159"/>
              <a:gd name="T2" fmla="*/ 79 w 624"/>
              <a:gd name="T3" fmla="*/ 159 h 159"/>
              <a:gd name="T4" fmla="*/ 0 w 624"/>
              <a:gd name="T5" fmla="*/ 79 h 159"/>
              <a:gd name="T6" fmla="*/ 79 w 624"/>
              <a:gd name="T7" fmla="*/ 0 h 159"/>
              <a:gd name="T8" fmla="*/ 545 w 624"/>
              <a:gd name="T9" fmla="*/ 0 h 159"/>
              <a:gd name="T10" fmla="*/ 624 w 624"/>
              <a:gd name="T11" fmla="*/ 79 h 159"/>
              <a:gd name="T12" fmla="*/ 545 w 624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9">
                <a:moveTo>
                  <a:pt x="545" y="159"/>
                </a:moveTo>
                <a:cubicBezTo>
                  <a:pt x="79" y="159"/>
                  <a:pt x="79" y="159"/>
                  <a:pt x="79" y="159"/>
                </a:cubicBezTo>
                <a:cubicBezTo>
                  <a:pt x="35" y="159"/>
                  <a:pt x="0" y="123"/>
                  <a:pt x="0" y="79"/>
                </a:cubicBezTo>
                <a:cubicBezTo>
                  <a:pt x="0" y="36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6"/>
                  <a:pt x="624" y="79"/>
                </a:cubicBezTo>
                <a:cubicBezTo>
                  <a:pt x="624" y="123"/>
                  <a:pt x="589" y="159"/>
                  <a:pt x="545" y="159"/>
                </a:cubicBezTo>
              </a:path>
            </a:pathLst>
          </a:custGeom>
          <a:solidFill>
            <a:srgbClr val="9BBB59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任意多边形 65"/>
          <p:cNvSpPr/>
          <p:nvPr>
            <p:custDataLst>
              <p:tags r:id="rId69"/>
            </p:custDataLst>
          </p:nvPr>
        </p:nvSpPr>
        <p:spPr bwMode="auto">
          <a:xfrm>
            <a:off x="5242476" y="4469448"/>
            <a:ext cx="911860" cy="1376045"/>
          </a:xfrm>
          <a:custGeom>
            <a:avLst/>
            <a:gdLst>
              <a:gd name="T0" fmla="*/ 325 w 325"/>
              <a:gd name="T1" fmla="*/ 245 h 491"/>
              <a:gd name="T2" fmla="*/ 301 w 325"/>
              <a:gd name="T3" fmla="*/ 303 h 491"/>
              <a:gd name="T4" fmla="*/ 300 w 325"/>
              <a:gd name="T5" fmla="*/ 303 h 491"/>
              <a:gd name="T6" fmla="*/ 143 w 325"/>
              <a:gd name="T7" fmla="*/ 460 h 491"/>
              <a:gd name="T8" fmla="*/ 31 w 325"/>
              <a:gd name="T9" fmla="*/ 460 h 491"/>
              <a:gd name="T10" fmla="*/ 31 w 325"/>
              <a:gd name="T11" fmla="*/ 348 h 491"/>
              <a:gd name="T12" fmla="*/ 134 w 325"/>
              <a:gd name="T13" fmla="*/ 245 h 491"/>
              <a:gd name="T14" fmla="*/ 31 w 325"/>
              <a:gd name="T15" fmla="*/ 143 h 491"/>
              <a:gd name="T16" fmla="*/ 31 w 325"/>
              <a:gd name="T17" fmla="*/ 31 h 491"/>
              <a:gd name="T18" fmla="*/ 143 w 325"/>
              <a:gd name="T19" fmla="*/ 31 h 491"/>
              <a:gd name="T20" fmla="*/ 300 w 325"/>
              <a:gd name="T21" fmla="*/ 188 h 491"/>
              <a:gd name="T22" fmla="*/ 301 w 325"/>
              <a:gd name="T23" fmla="*/ 188 h 491"/>
              <a:gd name="T24" fmla="*/ 325 w 325"/>
              <a:gd name="T25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1">
                <a:moveTo>
                  <a:pt x="325" y="245"/>
                </a:moveTo>
                <a:cubicBezTo>
                  <a:pt x="325" y="268"/>
                  <a:pt x="316" y="289"/>
                  <a:pt x="301" y="303"/>
                </a:cubicBezTo>
                <a:cubicBezTo>
                  <a:pt x="300" y="303"/>
                  <a:pt x="300" y="303"/>
                  <a:pt x="300" y="303"/>
                </a:cubicBezTo>
                <a:cubicBezTo>
                  <a:pt x="143" y="460"/>
                  <a:pt x="143" y="460"/>
                  <a:pt x="143" y="460"/>
                </a:cubicBezTo>
                <a:cubicBezTo>
                  <a:pt x="112" y="491"/>
                  <a:pt x="62" y="491"/>
                  <a:pt x="31" y="460"/>
                </a:cubicBezTo>
                <a:cubicBezTo>
                  <a:pt x="0" y="429"/>
                  <a:pt x="0" y="379"/>
                  <a:pt x="31" y="348"/>
                </a:cubicBezTo>
                <a:cubicBezTo>
                  <a:pt x="134" y="245"/>
                  <a:pt x="134" y="245"/>
                  <a:pt x="134" y="245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0" y="112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2"/>
                  <a:pt x="325" y="223"/>
                  <a:pt x="325" y="245"/>
                </a:cubicBezTo>
              </a:path>
            </a:pathLst>
          </a:custGeom>
          <a:solidFill>
            <a:srgbClr val="9BBB59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任意多边形 66"/>
          <p:cNvSpPr/>
          <p:nvPr>
            <p:custDataLst>
              <p:tags r:id="rId70"/>
            </p:custDataLst>
          </p:nvPr>
        </p:nvSpPr>
        <p:spPr bwMode="auto">
          <a:xfrm>
            <a:off x="5618396" y="4933633"/>
            <a:ext cx="535940" cy="445770"/>
          </a:xfrm>
          <a:custGeom>
            <a:avLst/>
            <a:gdLst>
              <a:gd name="T0" fmla="*/ 63 w 191"/>
              <a:gd name="T1" fmla="*/ 17 h 159"/>
              <a:gd name="T2" fmla="*/ 50 w 191"/>
              <a:gd name="T3" fmla="*/ 29 h 159"/>
              <a:gd name="T4" fmla="*/ 29 w 191"/>
              <a:gd name="T5" fmla="*/ 109 h 159"/>
              <a:gd name="T6" fmla="*/ 62 w 191"/>
              <a:gd name="T7" fmla="*/ 141 h 159"/>
              <a:gd name="T8" fmla="*/ 112 w 191"/>
              <a:gd name="T9" fmla="*/ 159 h 159"/>
              <a:gd name="T10" fmla="*/ 112 w 191"/>
              <a:gd name="T11" fmla="*/ 159 h 159"/>
              <a:gd name="T12" fmla="*/ 166 w 191"/>
              <a:gd name="T13" fmla="*/ 137 h 159"/>
              <a:gd name="T14" fmla="*/ 167 w 191"/>
              <a:gd name="T15" fmla="*/ 137 h 159"/>
              <a:gd name="T16" fmla="*/ 191 w 191"/>
              <a:gd name="T17" fmla="*/ 79 h 159"/>
              <a:gd name="T18" fmla="*/ 191 w 191"/>
              <a:gd name="T19" fmla="*/ 79 h 159"/>
              <a:gd name="T20" fmla="*/ 191 w 191"/>
              <a:gd name="T21" fmla="*/ 79 h 159"/>
              <a:gd name="T22" fmla="*/ 191 w 191"/>
              <a:gd name="T23" fmla="*/ 79 h 159"/>
              <a:gd name="T24" fmla="*/ 191 w 191"/>
              <a:gd name="T25" fmla="*/ 78 h 159"/>
              <a:gd name="T26" fmla="*/ 191 w 191"/>
              <a:gd name="T27" fmla="*/ 78 h 159"/>
              <a:gd name="T28" fmla="*/ 191 w 191"/>
              <a:gd name="T29" fmla="*/ 78 h 159"/>
              <a:gd name="T30" fmla="*/ 191 w 191"/>
              <a:gd name="T31" fmla="*/ 77 h 159"/>
              <a:gd name="T32" fmla="*/ 191 w 191"/>
              <a:gd name="T33" fmla="*/ 77 h 159"/>
              <a:gd name="T34" fmla="*/ 191 w 191"/>
              <a:gd name="T35" fmla="*/ 77 h 159"/>
              <a:gd name="T36" fmla="*/ 191 w 191"/>
              <a:gd name="T37" fmla="*/ 77 h 159"/>
              <a:gd name="T38" fmla="*/ 191 w 191"/>
              <a:gd name="T39" fmla="*/ 76 h 159"/>
              <a:gd name="T40" fmla="*/ 191 w 191"/>
              <a:gd name="T41" fmla="*/ 76 h 159"/>
              <a:gd name="T42" fmla="*/ 191 w 191"/>
              <a:gd name="T43" fmla="*/ 76 h 159"/>
              <a:gd name="T44" fmla="*/ 191 w 191"/>
              <a:gd name="T45" fmla="*/ 76 h 159"/>
              <a:gd name="T46" fmla="*/ 191 w 191"/>
              <a:gd name="T47" fmla="*/ 75 h 159"/>
              <a:gd name="T48" fmla="*/ 191 w 191"/>
              <a:gd name="T49" fmla="*/ 75 h 159"/>
              <a:gd name="T50" fmla="*/ 191 w 191"/>
              <a:gd name="T51" fmla="*/ 75 h 159"/>
              <a:gd name="T52" fmla="*/ 191 w 191"/>
              <a:gd name="T53" fmla="*/ 75 h 159"/>
              <a:gd name="T54" fmla="*/ 191 w 191"/>
              <a:gd name="T55" fmla="*/ 74 h 159"/>
              <a:gd name="T56" fmla="*/ 191 w 191"/>
              <a:gd name="T57" fmla="*/ 74 h 159"/>
              <a:gd name="T58" fmla="*/ 191 w 191"/>
              <a:gd name="T59" fmla="*/ 74 h 159"/>
              <a:gd name="T60" fmla="*/ 189 w 191"/>
              <a:gd name="T61" fmla="*/ 60 h 159"/>
              <a:gd name="T62" fmla="*/ 189 w 191"/>
              <a:gd name="T63" fmla="*/ 60 h 159"/>
              <a:gd name="T64" fmla="*/ 189 w 191"/>
              <a:gd name="T65" fmla="*/ 60 h 159"/>
              <a:gd name="T66" fmla="*/ 189 w 191"/>
              <a:gd name="T67" fmla="*/ 59 h 159"/>
              <a:gd name="T68" fmla="*/ 189 w 191"/>
              <a:gd name="T69" fmla="*/ 59 h 159"/>
              <a:gd name="T70" fmla="*/ 189 w 191"/>
              <a:gd name="T71" fmla="*/ 59 h 159"/>
              <a:gd name="T72" fmla="*/ 189 w 191"/>
              <a:gd name="T73" fmla="*/ 59 h 159"/>
              <a:gd name="T74" fmla="*/ 189 w 191"/>
              <a:gd name="T75" fmla="*/ 58 h 159"/>
              <a:gd name="T76" fmla="*/ 166 w 191"/>
              <a:gd name="T77" fmla="*/ 22 h 159"/>
              <a:gd name="T78" fmla="*/ 166 w 191"/>
              <a:gd name="T79" fmla="*/ 2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9">
                <a:moveTo>
                  <a:pt x="112" y="0"/>
                </a:moveTo>
                <a:cubicBezTo>
                  <a:pt x="94" y="0"/>
                  <a:pt x="77" y="6"/>
                  <a:pt x="63" y="17"/>
                </a:cubicBezTo>
                <a:cubicBezTo>
                  <a:pt x="63" y="17"/>
                  <a:pt x="62" y="17"/>
                  <a:pt x="62" y="18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7"/>
                  <a:pt x="73" y="149"/>
                </a:cubicBezTo>
                <a:cubicBezTo>
                  <a:pt x="85" y="155"/>
                  <a:pt x="98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33" y="159"/>
                  <a:pt x="152" y="151"/>
                  <a:pt x="166" y="138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9"/>
                  <a:pt x="182" y="119"/>
                  <a:pt x="186" y="107"/>
                </a:cubicBezTo>
                <a:cubicBezTo>
                  <a:pt x="190" y="99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69"/>
                  <a:pt x="190" y="65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2"/>
                  <a:pt x="167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rgbClr val="9BBB59">
              <a:lumMod val="5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" name="图形 80"/>
          <p:cNvPicPr>
            <a:picLocks noChangeAspect="1"/>
          </p:cNvPicPr>
          <p:nvPr>
            <p:custDataLst>
              <p:tags r:id="rId7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46" y="4966018"/>
            <a:ext cx="335915" cy="335915"/>
          </a:xfrm>
          <a:prstGeom prst="rect">
            <a:avLst/>
          </a:prstGeom>
        </p:spPr>
      </p:pic>
      <p:sp>
        <p:nvSpPr>
          <p:cNvPr id="82" name="任意多边形 73"/>
          <p:cNvSpPr/>
          <p:nvPr>
            <p:custDataLst>
              <p:tags r:id="rId73"/>
            </p:custDataLst>
          </p:nvPr>
        </p:nvSpPr>
        <p:spPr bwMode="auto">
          <a:xfrm>
            <a:off x="5314866" y="4934903"/>
            <a:ext cx="538480" cy="221615"/>
          </a:xfrm>
          <a:custGeom>
            <a:avLst/>
            <a:gdLst>
              <a:gd name="T0" fmla="*/ 0 w 192"/>
              <a:gd name="T1" fmla="*/ 0 h 79"/>
              <a:gd name="T2" fmla="*/ 49 w 192"/>
              <a:gd name="T3" fmla="*/ 16 h 79"/>
              <a:gd name="T4" fmla="*/ 50 w 192"/>
              <a:gd name="T5" fmla="*/ 18 h 79"/>
              <a:gd name="T6" fmla="*/ 62 w 192"/>
              <a:gd name="T7" fmla="*/ 29 h 79"/>
              <a:gd name="T8" fmla="*/ 112 w 192"/>
              <a:gd name="T9" fmla="*/ 79 h 79"/>
              <a:gd name="T10" fmla="*/ 112 w 192"/>
              <a:gd name="T11" fmla="*/ 79 h 79"/>
              <a:gd name="T12" fmla="*/ 112 w 192"/>
              <a:gd name="T13" fmla="*/ 79 h 79"/>
              <a:gd name="T14" fmla="*/ 192 w 192"/>
              <a:gd name="T15" fmla="*/ 0 h 79"/>
              <a:gd name="T16" fmla="*/ 0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0" y="0"/>
                </a:moveTo>
                <a:cubicBezTo>
                  <a:pt x="18" y="0"/>
                  <a:pt x="35" y="6"/>
                  <a:pt x="49" y="16"/>
                </a:cubicBezTo>
                <a:cubicBezTo>
                  <a:pt x="49" y="17"/>
                  <a:pt x="50" y="17"/>
                  <a:pt x="50" y="18"/>
                </a:cubicBezTo>
                <a:cubicBezTo>
                  <a:pt x="62" y="29"/>
                  <a:pt x="62" y="29"/>
                  <a:pt x="62" y="2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92" y="0"/>
                  <a:pt x="192" y="0"/>
                  <a:pt x="19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BBB59">
              <a:lumMod val="75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任意多边形 74"/>
          <p:cNvSpPr/>
          <p:nvPr>
            <p:custDataLst>
              <p:tags r:id="rId74"/>
            </p:custDataLst>
          </p:nvPr>
        </p:nvSpPr>
        <p:spPr bwMode="auto">
          <a:xfrm>
            <a:off x="5322486" y="5148898"/>
            <a:ext cx="538480" cy="222885"/>
          </a:xfrm>
          <a:custGeom>
            <a:avLst/>
            <a:gdLst>
              <a:gd name="T0" fmla="*/ 112 w 192"/>
              <a:gd name="T1" fmla="*/ 0 h 80"/>
              <a:gd name="T2" fmla="*/ 84 w 192"/>
              <a:gd name="T3" fmla="*/ 28 h 80"/>
              <a:gd name="T4" fmla="*/ 62 w 192"/>
              <a:gd name="T5" fmla="*/ 50 h 80"/>
              <a:gd name="T6" fmla="*/ 50 w 192"/>
              <a:gd name="T7" fmla="*/ 62 h 80"/>
              <a:gd name="T8" fmla="*/ 40 w 192"/>
              <a:gd name="T9" fmla="*/ 69 h 80"/>
              <a:gd name="T10" fmla="*/ 0 w 192"/>
              <a:gd name="T11" fmla="*/ 80 h 80"/>
              <a:gd name="T12" fmla="*/ 0 w 192"/>
              <a:gd name="T13" fmla="*/ 80 h 80"/>
              <a:gd name="T14" fmla="*/ 192 w 192"/>
              <a:gd name="T15" fmla="*/ 80 h 80"/>
              <a:gd name="T16" fmla="*/ 112 w 192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80">
                <a:moveTo>
                  <a:pt x="112" y="0"/>
                </a:moveTo>
                <a:cubicBezTo>
                  <a:pt x="84" y="28"/>
                  <a:pt x="84" y="28"/>
                  <a:pt x="84" y="28"/>
                </a:cubicBezTo>
                <a:cubicBezTo>
                  <a:pt x="62" y="50"/>
                  <a:pt x="62" y="50"/>
                  <a:pt x="62" y="50"/>
                </a:cubicBezTo>
                <a:cubicBezTo>
                  <a:pt x="50" y="62"/>
                  <a:pt x="50" y="62"/>
                  <a:pt x="50" y="62"/>
                </a:cubicBezTo>
                <a:cubicBezTo>
                  <a:pt x="47" y="64"/>
                  <a:pt x="44" y="67"/>
                  <a:pt x="40" y="69"/>
                </a:cubicBezTo>
                <a:cubicBezTo>
                  <a:pt x="28" y="76"/>
                  <a:pt x="15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12" y="0"/>
                  <a:pt x="112" y="0"/>
                  <a:pt x="112" y="0"/>
                </a:cubicBezTo>
              </a:path>
            </a:pathLst>
          </a:custGeom>
          <a:solidFill>
            <a:srgbClr val="9BBB59">
              <a:lumMod val="75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文本框 83"/>
          <p:cNvSpPr txBox="1"/>
          <p:nvPr>
            <p:custDataLst>
              <p:tags r:id="rId75"/>
            </p:custDataLst>
          </p:nvPr>
        </p:nvSpPr>
        <p:spPr>
          <a:xfrm>
            <a:off x="1170222" y="4761933"/>
            <a:ext cx="2855562" cy="464596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p>
            <a:pPr algn="r" fontAlgn="auto">
              <a:lnSpc>
                <a:spcPct val="120000"/>
              </a:lnSpc>
            </a:pPr>
            <a:r>
              <a:rPr lang="zh-CN" altLang="en-US" sz="2000" b="1" spc="30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现场离开前垃圾的清理</a:t>
            </a:r>
            <a:endParaRPr lang="zh-CN" altLang="en-US" sz="2000" b="1" spc="300">
              <a:solidFill>
                <a:srgbClr val="9BBB59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5" name="矩形 84"/>
          <p:cNvSpPr/>
          <p:nvPr>
            <p:custDataLst>
              <p:tags r:id="rId76"/>
            </p:custDataLst>
          </p:nvPr>
        </p:nvSpPr>
        <p:spPr>
          <a:xfrm>
            <a:off x="1170305" y="5262245"/>
            <a:ext cx="2855595" cy="895985"/>
          </a:xfrm>
          <a:prstGeom prst="rect">
            <a:avLst/>
          </a:prstGeom>
        </p:spPr>
        <p:txBody>
          <a:bodyPr wrap="square" lIns="90000" tIns="0" rIns="90000" bIns="46800" anchor="t" anchorCtr="0">
            <a:normAutofit fontScale="80000"/>
          </a:bodyPr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、和门店确认包装纸箱的处理方式，需要丢失的顺手把垃圾拿过去扔掉；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、多余的配件留给门店，不得带走。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7"/>
            </p:custDataLst>
          </p:nvPr>
        </p:nvSpPr>
        <p:spPr>
          <a:xfrm>
            <a:off x="4274737" y="5693478"/>
            <a:ext cx="2855562" cy="464596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p>
            <a:pPr algn="r" fontAlgn="auto">
              <a:lnSpc>
                <a:spcPct val="120000"/>
              </a:lnSpc>
            </a:pPr>
            <a:r>
              <a:rPr lang="zh-CN" altLang="en-US" sz="2000" b="1" spc="30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物料交接</a:t>
            </a:r>
            <a:endParaRPr lang="zh-CN" altLang="en-US" sz="2000" b="1" spc="300">
              <a:solidFill>
                <a:srgbClr val="9BBB59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1" name="矩形 70"/>
          <p:cNvSpPr/>
          <p:nvPr>
            <p:custDataLst>
              <p:tags r:id="rId78"/>
            </p:custDataLst>
          </p:nvPr>
        </p:nvSpPr>
        <p:spPr>
          <a:xfrm>
            <a:off x="4231640" y="6158230"/>
            <a:ext cx="2855595" cy="895985"/>
          </a:xfrm>
          <a:prstGeom prst="rect">
            <a:avLst/>
          </a:prstGeom>
        </p:spPr>
        <p:txBody>
          <a:bodyPr wrap="square" lIns="90000" tIns="0" rIns="90000" bIns="46800" anchor="t" anchorCtr="0">
            <a:normAutofit/>
          </a:bodyPr>
          <a:p>
            <a:pPr algn="l" fontAlgn="auto">
              <a:lnSpc>
                <a:spcPct val="120000"/>
              </a:lnSpc>
            </a:pPr>
            <a:r>
              <a:rPr lang="en-US" altLang="zh-CN" sz="11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1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、工单客户联、维护卡；</a:t>
            </a:r>
            <a:endParaRPr lang="zh-CN" altLang="en-US" sz="11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1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1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、扳手；</a:t>
            </a:r>
            <a:endParaRPr lang="zh-CN" altLang="en-US" sz="11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1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1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、钥匙等</a:t>
            </a:r>
            <a:endParaRPr lang="zh-CN" altLang="en-US" sz="11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62890" y="826770"/>
            <a:ext cx="403352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服务过程的中的问题：</a:t>
            </a: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严格按照标准执行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48628" y="771525"/>
            <a:ext cx="1151413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1300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5753538" y="2210389"/>
            <a:ext cx="813356" cy="813356"/>
          </a:xfrm>
          <a:prstGeom prst="ellipse">
            <a:avLst/>
          </a:prstGeom>
          <a:solidFill>
            <a:srgbClr val="69A35B"/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梯形 2"/>
          <p:cNvSpPr/>
          <p:nvPr>
            <p:custDataLst>
              <p:tags r:id="rId3"/>
            </p:custDataLst>
          </p:nvPr>
        </p:nvSpPr>
        <p:spPr>
          <a:xfrm flipV="1">
            <a:off x="4710750" y="4435405"/>
            <a:ext cx="2933751" cy="1386224"/>
          </a:xfrm>
          <a:prstGeom prst="trapezoid">
            <a:avLst/>
          </a:prstGeom>
          <a:solidFill>
            <a:srgbClr val="4D576B">
              <a:lumMod val="20000"/>
              <a:lumOff val="80000"/>
            </a:srgbClr>
          </a:solidFill>
          <a:ln w="5715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4562939" y="4303538"/>
            <a:ext cx="3229373" cy="278200"/>
          </a:xfrm>
          <a:prstGeom prst="roundRect">
            <a:avLst>
              <a:gd name="adj" fmla="val 20769"/>
            </a:avLst>
          </a:prstGeom>
          <a:solidFill>
            <a:srgbClr val="4D576B">
              <a:lumMod val="20000"/>
              <a:lumOff val="80000"/>
            </a:srgbClr>
          </a:solidFill>
          <a:ln w="5715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圆角矩形 62"/>
          <p:cNvSpPr/>
          <p:nvPr>
            <p:custDataLst>
              <p:tags r:id="rId5"/>
            </p:custDataLst>
          </p:nvPr>
        </p:nvSpPr>
        <p:spPr>
          <a:xfrm rot="5109056">
            <a:off x="5964192" y="3811900"/>
            <a:ext cx="1191855" cy="215815"/>
          </a:xfrm>
          <a:prstGeom prst="roundRect">
            <a:avLst/>
          </a:prstGeom>
          <a:solidFill>
            <a:srgbClr val="4D576B">
              <a:lumMod val="20000"/>
              <a:lumOff val="80000"/>
            </a:srgbClr>
          </a:solidFill>
          <a:ln w="5715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圆角矩形 63"/>
          <p:cNvSpPr/>
          <p:nvPr>
            <p:custDataLst>
              <p:tags r:id="rId6"/>
            </p:custDataLst>
          </p:nvPr>
        </p:nvSpPr>
        <p:spPr>
          <a:xfrm rot="6570399">
            <a:off x="5239640" y="3811901"/>
            <a:ext cx="1191855" cy="215815"/>
          </a:xfrm>
          <a:prstGeom prst="roundRect">
            <a:avLst/>
          </a:prstGeom>
          <a:solidFill>
            <a:srgbClr val="4D576B">
              <a:lumMod val="20000"/>
              <a:lumOff val="80000"/>
            </a:srgbClr>
          </a:solidFill>
          <a:ln w="5715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椭圆 65"/>
          <p:cNvSpPr/>
          <p:nvPr>
            <p:custDataLst>
              <p:tags r:id="rId7"/>
            </p:custDataLst>
          </p:nvPr>
        </p:nvSpPr>
        <p:spPr>
          <a:xfrm>
            <a:off x="3203883" y="4854485"/>
            <a:ext cx="813356" cy="813356"/>
          </a:xfrm>
          <a:prstGeom prst="ellipse">
            <a:avLst/>
          </a:prstGeom>
          <a:solidFill>
            <a:srgbClr val="1F74AD"/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椭圆 66"/>
          <p:cNvSpPr/>
          <p:nvPr>
            <p:custDataLst>
              <p:tags r:id="rId8"/>
            </p:custDataLst>
          </p:nvPr>
        </p:nvSpPr>
        <p:spPr>
          <a:xfrm>
            <a:off x="7586145" y="2996859"/>
            <a:ext cx="813356" cy="813356"/>
          </a:xfrm>
          <a:prstGeom prst="ellipse">
            <a:avLst/>
          </a:prstGeom>
          <a:solidFill>
            <a:srgbClr val="9BBB59"/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9"/>
            </p:custDataLst>
          </p:nvPr>
        </p:nvSpPr>
        <p:spPr>
          <a:xfrm>
            <a:off x="5165754" y="5171535"/>
            <a:ext cx="2083647" cy="456961"/>
          </a:xfrm>
          <a:prstGeom prst="rect">
            <a:avLst/>
          </a:prstGeom>
          <a:noFill/>
        </p:spPr>
        <p:txBody>
          <a:bodyPr wrap="square" lIns="90000" tIns="0" rIns="90000" bIns="46800" anchor="ctr" anchorCtr="1">
            <a:normAutofit/>
          </a:bodyPr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sz="2000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>
            <p:custDataLst>
              <p:tags r:id="rId10"/>
            </p:custDataLst>
          </p:nvPr>
        </p:nvSpPr>
        <p:spPr>
          <a:xfrm>
            <a:off x="5165754" y="4778105"/>
            <a:ext cx="2083647" cy="325420"/>
          </a:xfrm>
          <a:prstGeom prst="rect">
            <a:avLst/>
          </a:prstGeom>
        </p:spPr>
        <p:txBody>
          <a:bodyPr wrap="square" lIns="90000" tIns="46800" rIns="90000" bIns="0" anchor="b" anchorCtr="0">
            <a:noAutofit/>
          </a:bodyPr>
          <a:p>
            <a:pPr lvl="0" algn="ctr" defTabSz="913765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500" b="1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服务过程中</a:t>
            </a:r>
            <a:endParaRPr lang="zh-CN" altLang="en-US" sz="1500" b="1" spc="300" dirty="0">
              <a:solidFill>
                <a:srgbClr val="69A35B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71" name="文本框 70"/>
          <p:cNvSpPr txBox="1"/>
          <p:nvPr>
            <p:custDataLst>
              <p:tags r:id="rId11"/>
            </p:custDataLst>
          </p:nvPr>
        </p:nvSpPr>
        <p:spPr>
          <a:xfrm>
            <a:off x="739195" y="3414662"/>
            <a:ext cx="2298440" cy="456961"/>
          </a:xfrm>
          <a:prstGeom prst="rect">
            <a:avLst/>
          </a:prstGeom>
          <a:noFill/>
        </p:spPr>
        <p:txBody>
          <a:bodyPr wrap="square" lIns="90000" tIns="0" rIns="90000" bIns="46800" anchor="ctr" anchorCtr="0">
            <a:normAutofit fontScale="70000"/>
          </a:bodyPr>
          <a:p>
            <a:pPr algn="r"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）新旧滤芯对比图片拍照存档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r"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）换前给厨师长或者店经理确认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矩形 73"/>
          <p:cNvSpPr/>
          <p:nvPr>
            <p:custDataLst>
              <p:tags r:id="rId12"/>
            </p:custDataLst>
          </p:nvPr>
        </p:nvSpPr>
        <p:spPr>
          <a:xfrm>
            <a:off x="737931" y="2996859"/>
            <a:ext cx="2299703" cy="385027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p>
            <a:pPr lvl="0" algn="r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新、旧滤芯照片</a:t>
            </a:r>
            <a:endParaRPr lang="zh-CN" altLang="en-US" b="1" spc="300" dirty="0">
              <a:solidFill>
                <a:srgbClr val="3498DB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75" name="文本框 74"/>
          <p:cNvSpPr txBox="1"/>
          <p:nvPr>
            <p:custDataLst>
              <p:tags r:id="rId13"/>
            </p:custDataLst>
          </p:nvPr>
        </p:nvSpPr>
        <p:spPr>
          <a:xfrm>
            <a:off x="8992932" y="3398038"/>
            <a:ext cx="2523431" cy="906262"/>
          </a:xfrm>
          <a:prstGeom prst="rect">
            <a:avLst/>
          </a:prstGeom>
          <a:noFill/>
        </p:spPr>
        <p:txBody>
          <a:bodyPr wrap="square" lIns="90000" tIns="0" rIns="90000" bIns="46800" anchor="ctr" anchorCtr="0">
            <a:normAutofit fontScale="70000"/>
          </a:bodyPr>
          <a:p>
            <a:pPr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）完工后服务卡片上一定要签字，记录本次更换的事项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）一定要店里的负责人签字，厨师长或点经理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）服务卡采用老的服务卡片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矩形 75"/>
          <p:cNvSpPr/>
          <p:nvPr>
            <p:custDataLst>
              <p:tags r:id="rId14"/>
            </p:custDataLst>
          </p:nvPr>
        </p:nvSpPr>
        <p:spPr>
          <a:xfrm>
            <a:off x="8758275" y="2996925"/>
            <a:ext cx="2754620" cy="384930"/>
          </a:xfrm>
          <a:prstGeom prst="rect">
            <a:avLst/>
          </a:prstGeom>
        </p:spPr>
        <p:txBody>
          <a:bodyPr wrap="square" lIns="90000" tIns="46800" rIns="90000" bIns="0" anchor="b" anchorCtr="0">
            <a:normAutofit fontScale="80000"/>
          </a:bodyPr>
          <a:p>
            <a:pPr lvl="0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工单，服务卡片填写要求</a:t>
            </a:r>
            <a:endParaRPr lang="zh-CN" altLang="en-US" b="1" spc="300" dirty="0">
              <a:solidFill>
                <a:srgbClr val="9BBB59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79" name="文本框 78"/>
          <p:cNvSpPr txBox="1"/>
          <p:nvPr>
            <p:custDataLst>
              <p:tags r:id="rId15"/>
            </p:custDataLst>
          </p:nvPr>
        </p:nvSpPr>
        <p:spPr>
          <a:xfrm>
            <a:off x="737742" y="5194956"/>
            <a:ext cx="2298599" cy="727090"/>
          </a:xfrm>
          <a:prstGeom prst="rect">
            <a:avLst/>
          </a:prstGeom>
          <a:noFill/>
        </p:spPr>
        <p:txBody>
          <a:bodyPr wrap="square" lIns="90000" tIns="0" rIns="90000" bIns="46800" anchor="ctr" anchorCtr="0">
            <a:normAutofit/>
          </a:bodyPr>
          <a:p>
            <a:pPr algn="l"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）提前门店打电话预约上门时间，以约定的时间上门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）非周末上门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 defTabSz="913765">
              <a:lnSpc>
                <a:spcPct val="120000"/>
              </a:lnSpc>
              <a:defRPr/>
            </a:pP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矩形 85"/>
          <p:cNvSpPr/>
          <p:nvPr>
            <p:custDataLst>
              <p:tags r:id="rId16"/>
            </p:custDataLst>
          </p:nvPr>
        </p:nvSpPr>
        <p:spPr>
          <a:xfrm>
            <a:off x="736447" y="4780020"/>
            <a:ext cx="2299703" cy="385027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p>
            <a:pPr lvl="0" algn="r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1F74A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上门前的预约</a:t>
            </a:r>
            <a:endParaRPr lang="zh-CN" altLang="en-US" b="1" spc="300" dirty="0">
              <a:solidFill>
                <a:srgbClr val="1F74A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90" name="文本框 89"/>
          <p:cNvSpPr txBox="1"/>
          <p:nvPr>
            <p:custDataLst>
              <p:tags r:id="rId17"/>
            </p:custDataLst>
          </p:nvPr>
        </p:nvSpPr>
        <p:spPr>
          <a:xfrm>
            <a:off x="9324689" y="5070114"/>
            <a:ext cx="2236756" cy="1285412"/>
          </a:xfrm>
          <a:prstGeom prst="rect">
            <a:avLst/>
          </a:prstGeom>
          <a:noFill/>
        </p:spPr>
        <p:txBody>
          <a:bodyPr wrap="square" lIns="90000" tIns="0" rIns="90000" bIns="46800" anchor="ctr" anchorCtr="0">
            <a:normAutofit fontScale="90000"/>
          </a:bodyPr>
          <a:p>
            <a:pPr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）设备正常运行至少</a:t>
            </a: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分种后离开；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）检查是否漏水等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）注意事项给门店讲解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）排污管不得堵死等细节给门店讲解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lnSpc>
                <a:spcPct val="120000"/>
              </a:lnSpc>
              <a:defRPr/>
            </a:pP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矩形 90"/>
          <p:cNvSpPr/>
          <p:nvPr>
            <p:custDataLst>
              <p:tags r:id="rId18"/>
            </p:custDataLst>
          </p:nvPr>
        </p:nvSpPr>
        <p:spPr>
          <a:xfrm>
            <a:off x="9320822" y="4643584"/>
            <a:ext cx="2236647" cy="385027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p>
            <a:pPr lvl="0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完工后的检查</a:t>
            </a:r>
            <a:endParaRPr lang="zh-CN" altLang="en-US" b="1" spc="300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92" name="任意多边形 91"/>
          <p:cNvSpPr/>
          <p:nvPr>
            <p:custDataLst>
              <p:tags r:id="rId19"/>
            </p:custDataLst>
          </p:nvPr>
        </p:nvSpPr>
        <p:spPr bwMode="auto">
          <a:xfrm>
            <a:off x="5967224" y="2424433"/>
            <a:ext cx="385982" cy="385267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任意多边形 92"/>
          <p:cNvSpPr/>
          <p:nvPr>
            <p:custDataLst>
              <p:tags r:id="rId20"/>
            </p:custDataLst>
          </p:nvPr>
        </p:nvSpPr>
        <p:spPr bwMode="auto">
          <a:xfrm>
            <a:off x="3429708" y="5098018"/>
            <a:ext cx="389683" cy="320286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椭圆 93"/>
          <p:cNvSpPr/>
          <p:nvPr>
            <p:custDataLst>
              <p:tags r:id="rId21"/>
            </p:custDataLst>
          </p:nvPr>
        </p:nvSpPr>
        <p:spPr>
          <a:xfrm>
            <a:off x="3955752" y="2996859"/>
            <a:ext cx="813356" cy="813356"/>
          </a:xfrm>
          <a:prstGeom prst="ellipse">
            <a:avLst/>
          </a:prstGeom>
          <a:solidFill>
            <a:srgbClr val="3498DB"/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任意多边形 94"/>
          <p:cNvSpPr/>
          <p:nvPr>
            <p:custDataLst>
              <p:tags r:id="rId22"/>
            </p:custDataLst>
          </p:nvPr>
        </p:nvSpPr>
        <p:spPr bwMode="auto">
          <a:xfrm>
            <a:off x="4156684" y="3182460"/>
            <a:ext cx="415443" cy="400334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椭圆 95"/>
          <p:cNvSpPr/>
          <p:nvPr>
            <p:custDataLst>
              <p:tags r:id="rId23"/>
            </p:custDataLst>
          </p:nvPr>
        </p:nvSpPr>
        <p:spPr>
          <a:xfrm>
            <a:off x="8338011" y="4855084"/>
            <a:ext cx="813356" cy="813356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" name="任意多边形 96"/>
          <p:cNvSpPr/>
          <p:nvPr>
            <p:custDataLst>
              <p:tags r:id="rId24"/>
            </p:custDataLst>
          </p:nvPr>
        </p:nvSpPr>
        <p:spPr bwMode="auto">
          <a:xfrm>
            <a:off x="8469355" y="5016872"/>
            <a:ext cx="522907" cy="483774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任意多边形 97"/>
          <p:cNvSpPr/>
          <p:nvPr>
            <p:custDataLst>
              <p:tags r:id="rId25"/>
            </p:custDataLst>
          </p:nvPr>
        </p:nvSpPr>
        <p:spPr bwMode="auto">
          <a:xfrm>
            <a:off x="7877930" y="3203026"/>
            <a:ext cx="222790" cy="401021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" name="文本框 98"/>
          <p:cNvSpPr txBox="1"/>
          <p:nvPr>
            <p:custDataLst>
              <p:tags r:id="rId26"/>
            </p:custDataLst>
          </p:nvPr>
        </p:nvSpPr>
        <p:spPr>
          <a:xfrm>
            <a:off x="5028037" y="1671054"/>
            <a:ext cx="2557531" cy="611496"/>
          </a:xfrm>
          <a:prstGeom prst="rect">
            <a:avLst/>
          </a:prstGeom>
          <a:noFill/>
        </p:spPr>
        <p:txBody>
          <a:bodyPr wrap="square" lIns="90000" tIns="0" rIns="90000" bIns="46800" anchor="ctr" anchorCtr="0">
            <a:normAutofit fontScale="90000" lnSpcReduction="10000"/>
          </a:bodyPr>
          <a:p>
            <a:pPr algn="l"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）纯水机更换好滤芯后测纯水机的</a:t>
            </a: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TDS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值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 defTabSz="913765">
              <a:lnSpc>
                <a:spcPct val="120000"/>
              </a:lnSpc>
              <a:defRPr/>
            </a:pP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）在工单上填写</a:t>
            </a:r>
            <a:r>
              <a:rPr lang="en-US" altLang="zh-CN" sz="1200" spc="150" dirty="0">
                <a:latin typeface="微软雅黑" panose="020B0503020204020204" charset="-122"/>
                <a:ea typeface="微软雅黑" panose="020B0503020204020204" charset="-122"/>
              </a:rPr>
              <a:t>TDS</a:t>
            </a:r>
            <a:r>
              <a:rPr lang="zh-CN" altLang="en-US" sz="1200" spc="150" dirty="0">
                <a:latin typeface="微软雅黑" panose="020B0503020204020204" charset="-122"/>
                <a:ea typeface="微软雅黑" panose="020B0503020204020204" charset="-122"/>
              </a:rPr>
              <a:t>值</a:t>
            </a:r>
            <a:endParaRPr lang="zh-CN" altLang="en-US" sz="1200" spc="1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矩形 99"/>
          <p:cNvSpPr/>
          <p:nvPr>
            <p:custDataLst>
              <p:tags r:id="rId27"/>
            </p:custDataLst>
          </p:nvPr>
        </p:nvSpPr>
        <p:spPr>
          <a:xfrm>
            <a:off x="5027774" y="1272071"/>
            <a:ext cx="2299703" cy="385027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p>
            <a:pPr lvl="0" algn="ctr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测纯水机</a:t>
            </a:r>
            <a:r>
              <a:rPr lang="en-US" altLang="zh-CN" b="1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TDS</a:t>
            </a:r>
            <a:r>
              <a:rPr lang="zh-CN" altLang="en-US" b="1" spc="300" dirty="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值</a:t>
            </a:r>
            <a:endParaRPr lang="zh-CN" altLang="en-US" b="1" spc="300" dirty="0">
              <a:solidFill>
                <a:srgbClr val="69A35B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  <p:custDataLst>
      <p:tags r:id="rId2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lIns="36000">
            <a:normAutofit/>
          </a:bodyPr>
          <a:lstStyle/>
          <a:p>
            <a:r>
              <a:rPr lang="zh-CN" altLang="en-US" spc="1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sym typeface="+mn-ea"/>
              </a:rPr>
              <a:t>维修注意事项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614274" y="1685257"/>
            <a:ext cx="2409371" cy="7200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CN" sz="6000" b="1" dirty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rPr>
              <a:t>2020</a:t>
            </a:r>
            <a:endParaRPr lang="zh-CN" altLang="en-US" sz="6000" b="1" dirty="0">
              <a:solidFill>
                <a:schemeClr val="accent1"/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>
            <a:off x="448628" y="771525"/>
            <a:ext cx="1151413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1300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5" name="Шестеренка"/>
          <p:cNvSpPr/>
          <p:nvPr>
            <p:custDataLst>
              <p:tags r:id="rId2"/>
            </p:custDataLst>
          </p:nvPr>
        </p:nvSpPr>
        <p:spPr>
          <a:xfrm rot="1529528">
            <a:off x="5086219" y="2543951"/>
            <a:ext cx="2095764" cy="209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CFCDD0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9" name="Фигура"/>
          <p:cNvSpPr/>
          <p:nvPr>
            <p:custDataLst>
              <p:tags r:id="rId3"/>
            </p:custDataLst>
          </p:nvPr>
        </p:nvSpPr>
        <p:spPr>
          <a:xfrm>
            <a:off x="5398079" y="2856004"/>
            <a:ext cx="1472092" cy="1472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8" y="0"/>
                  <a:pt x="9840" y="0"/>
                </a:cubicBezTo>
                <a:close/>
                <a:moveTo>
                  <a:pt x="9840" y="1933"/>
                </a:moveTo>
                <a:cubicBezTo>
                  <a:pt x="11885" y="1933"/>
                  <a:pt x="13929" y="2751"/>
                  <a:pt x="15489" y="4384"/>
                </a:cubicBezTo>
                <a:cubicBezTo>
                  <a:pt x="18610" y="7650"/>
                  <a:pt x="18610" y="12945"/>
                  <a:pt x="15489" y="16210"/>
                </a:cubicBezTo>
                <a:cubicBezTo>
                  <a:pt x="12369" y="19476"/>
                  <a:pt x="7309" y="19476"/>
                  <a:pt x="4189" y="16210"/>
                </a:cubicBezTo>
                <a:cubicBezTo>
                  <a:pt x="1068" y="12945"/>
                  <a:pt x="1068" y="7650"/>
                  <a:pt x="4189" y="4384"/>
                </a:cubicBezTo>
                <a:cubicBezTo>
                  <a:pt x="5749" y="2751"/>
                  <a:pt x="7795" y="1933"/>
                  <a:pt x="9840" y="1933"/>
                </a:cubicBezTo>
                <a:close/>
              </a:path>
            </a:pathLst>
          </a:custGeom>
          <a:solidFill>
            <a:srgbClr val="000000">
              <a:alpha val="9954"/>
            </a:srgb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0" name="Кружок"/>
          <p:cNvSpPr/>
          <p:nvPr>
            <p:custDataLst>
              <p:tags r:id="rId4"/>
            </p:custDataLst>
          </p:nvPr>
        </p:nvSpPr>
        <p:spPr>
          <a:xfrm>
            <a:off x="5742884" y="3200809"/>
            <a:ext cx="782430" cy="782430"/>
          </a:xfrm>
          <a:prstGeom prst="ellipse">
            <a:avLst/>
          </a:pr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6" name="Шестеренка"/>
          <p:cNvSpPr/>
          <p:nvPr>
            <p:custDataLst>
              <p:tags r:id="rId5"/>
            </p:custDataLst>
          </p:nvPr>
        </p:nvSpPr>
        <p:spPr>
          <a:xfrm rot="2249932">
            <a:off x="7907816" y="3592546"/>
            <a:ext cx="2095764" cy="209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CFCDD0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1" name="Фигура"/>
          <p:cNvSpPr/>
          <p:nvPr>
            <p:custDataLst>
              <p:tags r:id="rId6"/>
            </p:custDataLst>
          </p:nvPr>
        </p:nvSpPr>
        <p:spPr>
          <a:xfrm>
            <a:off x="8219676" y="3904599"/>
            <a:ext cx="1472092" cy="1472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8" y="0"/>
                  <a:pt x="9840" y="0"/>
                </a:cubicBezTo>
                <a:close/>
                <a:moveTo>
                  <a:pt x="9840" y="1933"/>
                </a:moveTo>
                <a:cubicBezTo>
                  <a:pt x="11885" y="1933"/>
                  <a:pt x="13929" y="2751"/>
                  <a:pt x="15489" y="4384"/>
                </a:cubicBezTo>
                <a:cubicBezTo>
                  <a:pt x="18610" y="7650"/>
                  <a:pt x="18610" y="12945"/>
                  <a:pt x="15489" y="16210"/>
                </a:cubicBezTo>
                <a:cubicBezTo>
                  <a:pt x="12369" y="19476"/>
                  <a:pt x="7309" y="19476"/>
                  <a:pt x="4189" y="16210"/>
                </a:cubicBezTo>
                <a:cubicBezTo>
                  <a:pt x="1068" y="12945"/>
                  <a:pt x="1068" y="7650"/>
                  <a:pt x="4189" y="4384"/>
                </a:cubicBezTo>
                <a:cubicBezTo>
                  <a:pt x="5749" y="2751"/>
                  <a:pt x="7795" y="1933"/>
                  <a:pt x="9840" y="1933"/>
                </a:cubicBezTo>
                <a:close/>
              </a:path>
            </a:pathLst>
          </a:custGeom>
          <a:solidFill>
            <a:srgbClr val="000000">
              <a:alpha val="9954"/>
            </a:srgb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2" name="Кружок"/>
          <p:cNvSpPr/>
          <p:nvPr>
            <p:custDataLst>
              <p:tags r:id="rId7"/>
            </p:custDataLst>
          </p:nvPr>
        </p:nvSpPr>
        <p:spPr>
          <a:xfrm>
            <a:off x="8564481" y="4249404"/>
            <a:ext cx="782430" cy="782430"/>
          </a:xfrm>
          <a:prstGeom prst="ellipse">
            <a:avLst/>
          </a:pr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8" name="Шестеренка"/>
          <p:cNvSpPr/>
          <p:nvPr>
            <p:custDataLst>
              <p:tags r:id="rId8"/>
            </p:custDataLst>
          </p:nvPr>
        </p:nvSpPr>
        <p:spPr>
          <a:xfrm>
            <a:off x="2252263" y="3592546"/>
            <a:ext cx="2095766" cy="209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CFCDD0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5" name="Фигура"/>
          <p:cNvSpPr/>
          <p:nvPr>
            <p:custDataLst>
              <p:tags r:id="rId9"/>
            </p:custDataLst>
          </p:nvPr>
        </p:nvSpPr>
        <p:spPr>
          <a:xfrm>
            <a:off x="2564124" y="3904599"/>
            <a:ext cx="1472093" cy="1472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8" y="0"/>
                  <a:pt x="9840" y="0"/>
                </a:cubicBezTo>
                <a:close/>
                <a:moveTo>
                  <a:pt x="9840" y="1933"/>
                </a:moveTo>
                <a:cubicBezTo>
                  <a:pt x="11885" y="1933"/>
                  <a:pt x="13929" y="2751"/>
                  <a:pt x="15489" y="4384"/>
                </a:cubicBezTo>
                <a:cubicBezTo>
                  <a:pt x="18610" y="7650"/>
                  <a:pt x="18610" y="12945"/>
                  <a:pt x="15489" y="16210"/>
                </a:cubicBezTo>
                <a:cubicBezTo>
                  <a:pt x="12369" y="19476"/>
                  <a:pt x="7309" y="19476"/>
                  <a:pt x="4189" y="16210"/>
                </a:cubicBezTo>
                <a:cubicBezTo>
                  <a:pt x="1068" y="12945"/>
                  <a:pt x="1068" y="7650"/>
                  <a:pt x="4189" y="4384"/>
                </a:cubicBezTo>
                <a:cubicBezTo>
                  <a:pt x="5749" y="2751"/>
                  <a:pt x="7795" y="1933"/>
                  <a:pt x="9840" y="1933"/>
                </a:cubicBezTo>
                <a:close/>
              </a:path>
            </a:pathLst>
          </a:custGeom>
          <a:solidFill>
            <a:srgbClr val="000000">
              <a:alpha val="9954"/>
            </a:srgbClr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6" name="Кружок"/>
          <p:cNvSpPr/>
          <p:nvPr>
            <p:custDataLst>
              <p:tags r:id="rId10"/>
            </p:custDataLst>
          </p:nvPr>
        </p:nvSpPr>
        <p:spPr>
          <a:xfrm>
            <a:off x="2908929" y="4249404"/>
            <a:ext cx="782430" cy="782430"/>
          </a:xfrm>
          <a:prstGeom prst="ellipse">
            <a:avLst/>
          </a:pr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>
            <p:custDataLst>
              <p:tags r:id="rId11"/>
            </p:custDataLst>
          </p:nvPr>
        </p:nvSpPr>
        <p:spPr>
          <a:xfrm rot="20365749">
            <a:off x="2600073" y="3523762"/>
            <a:ext cx="4220654" cy="118250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2196F3"/>
            </a:solidFill>
          </a:ln>
          <a:effectLst/>
        </p:spPr>
        <p:style>
          <a:lnRef idx="1">
            <a:srgbClr val="2196F3"/>
          </a:lnRef>
          <a:fillRef idx="3">
            <a:srgbClr val="2196F3"/>
          </a:fillRef>
          <a:effectRef idx="2">
            <a:srgbClr val="2196F3"/>
          </a:effectRef>
          <a:fontRef idx="minor">
            <a:srgbClr val="FFFFFF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圆角矩形 50"/>
          <p:cNvSpPr/>
          <p:nvPr>
            <p:custDataLst>
              <p:tags r:id="rId12"/>
            </p:custDataLst>
          </p:nvPr>
        </p:nvSpPr>
        <p:spPr>
          <a:xfrm rot="1234251" flipH="1">
            <a:off x="5447472" y="3523762"/>
            <a:ext cx="4220654" cy="118250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2196F3"/>
            </a:solidFill>
          </a:ln>
          <a:effectLst/>
        </p:spPr>
        <p:style>
          <a:lnRef idx="1">
            <a:srgbClr val="2196F3"/>
          </a:lnRef>
          <a:fillRef idx="3">
            <a:srgbClr val="2196F3"/>
          </a:fillRef>
          <a:effectRef idx="2">
            <a:srgbClr val="2196F3"/>
          </a:effectRef>
          <a:fontRef idx="minor">
            <a:srgbClr val="FFFFFF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3049728" y="4318171"/>
            <a:ext cx="6413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ea"/>
                <a:sym typeface="+mn-lt"/>
              </a:rPr>
              <a:t>30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ea"/>
                <a:sym typeface="+mn-lt"/>
              </a:rPr>
              <a:t>分钟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>
            <p:custDataLst>
              <p:tags r:id="rId14"/>
            </p:custDataLst>
          </p:nvPr>
        </p:nvSpPr>
        <p:spPr>
          <a:xfrm>
            <a:off x="5847488" y="3259416"/>
            <a:ext cx="6413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ea"/>
                <a:sym typeface="+mn-lt"/>
              </a:rPr>
              <a:t>24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ea"/>
                <a:sym typeface="+mn-lt"/>
              </a:rPr>
              <a:t>小时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>
            <p:custDataLst>
              <p:tags r:id="rId15"/>
            </p:custDataLst>
          </p:nvPr>
        </p:nvSpPr>
        <p:spPr>
          <a:xfrm>
            <a:off x="8705915" y="4318171"/>
            <a:ext cx="6413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ea"/>
                <a:sym typeface="+mn-lt"/>
              </a:rPr>
              <a:t>48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ea"/>
                <a:sym typeface="+mn-lt"/>
              </a:rPr>
              <a:t>小时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1785620" y="2195830"/>
            <a:ext cx="2950845" cy="1211580"/>
          </a:xfrm>
          <a:prstGeom prst="rect">
            <a:avLst/>
          </a:prstGeom>
          <a:noFill/>
        </p:spPr>
        <p:txBody>
          <a:bodyPr wrap="square" tIns="0" rtlCol="0">
            <a:normAutofit fontScale="90000"/>
          </a:bodyPr>
          <a:p>
            <a:pPr lvl="0" algn="ctr" defTabSz="457200">
              <a:lnSpc>
                <a:spcPct val="120000"/>
              </a:lnSpc>
              <a:defRPr/>
            </a:pPr>
            <a:r>
              <a:rPr kumimoji="1" lang="zh-CN" altLang="en-US" b="1" spc="300">
                <a:solidFill>
                  <a:srgbClr val="2196F3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安装技术、故障判定、维修技术、客户咨询的支持，要求半小时内响应</a:t>
            </a:r>
            <a:endParaRPr kumimoji="1" lang="zh-CN" altLang="en-US" b="1" spc="300">
              <a:solidFill>
                <a:srgbClr val="2196F3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>
            <p:custDataLst>
              <p:tags r:id="rId17"/>
            </p:custDataLst>
          </p:nvPr>
        </p:nvSpPr>
        <p:spPr>
          <a:xfrm>
            <a:off x="4915535" y="4767580"/>
            <a:ext cx="2615565" cy="1002030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p>
            <a:pPr lvl="0" algn="ctr" defTabSz="457200">
              <a:lnSpc>
                <a:spcPct val="120000"/>
              </a:lnSpc>
              <a:defRPr/>
            </a:pPr>
            <a:r>
              <a:rPr kumimoji="1" lang="zh-CN" altLang="en-US" b="1" spc="300">
                <a:solidFill>
                  <a:srgbClr val="2196F3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一般问题</a:t>
            </a:r>
            <a:endParaRPr kumimoji="1" lang="zh-CN" altLang="en-US" b="1" spc="300">
              <a:solidFill>
                <a:srgbClr val="2196F3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lvl="0" algn="ctr" defTabSz="457200">
              <a:lnSpc>
                <a:spcPct val="120000"/>
              </a:lnSpc>
              <a:defRPr/>
            </a:pPr>
            <a:r>
              <a:rPr kumimoji="1" lang="zh-CN" altLang="en-US" b="1" spc="300">
                <a:solidFill>
                  <a:srgbClr val="2196F3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24小时内维修</a:t>
            </a:r>
            <a:endParaRPr kumimoji="1" lang="zh-CN" altLang="en-US" b="1" spc="300">
              <a:solidFill>
                <a:srgbClr val="2196F3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>
            <p:custDataLst>
              <p:tags r:id="rId18"/>
            </p:custDataLst>
          </p:nvPr>
        </p:nvSpPr>
        <p:spPr>
          <a:xfrm>
            <a:off x="7732395" y="2551430"/>
            <a:ext cx="2692400" cy="85598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lvl="0" algn="ctr" defTabSz="457200">
              <a:lnSpc>
                <a:spcPct val="120000"/>
              </a:lnSpc>
              <a:defRPr/>
            </a:pPr>
            <a:r>
              <a:rPr kumimoji="1" lang="zh-CN" altLang="en-US" b="1" spc="300">
                <a:solidFill>
                  <a:srgbClr val="2196F3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疑难问题48小时内修复、配件时间除外</a:t>
            </a:r>
            <a:endParaRPr kumimoji="1" lang="zh-CN" altLang="en-US" b="1" spc="300">
              <a:solidFill>
                <a:srgbClr val="2196F3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53565" y="112395"/>
            <a:ext cx="23202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一、响应时间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>
            <a:off x="424498" y="771525"/>
            <a:ext cx="1151413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1300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53565" y="112395"/>
            <a:ext cx="41014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二、配件发货及派单要求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1" name="Shape 1318"/>
          <p:cNvSpPr/>
          <p:nvPr>
            <p:custDataLst>
              <p:tags r:id="rId2"/>
            </p:custDataLst>
          </p:nvPr>
        </p:nvSpPr>
        <p:spPr bwMode="auto">
          <a:xfrm>
            <a:off x="4632164" y="5046534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AA3AA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03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824865" y="1831340"/>
            <a:ext cx="2456180" cy="113538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2000" b="1" spc="30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当天确认的配件当天发出</a:t>
            </a:r>
            <a:endParaRPr lang="zh-CN" altLang="en-US" sz="2000" b="1" spc="300" smtClean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3" name="文本框 42"/>
          <p:cNvSpPr txBox="1"/>
          <p:nvPr>
            <p:custDataLst>
              <p:tags r:id="rId4"/>
            </p:custDataLst>
          </p:nvPr>
        </p:nvSpPr>
        <p:spPr>
          <a:xfrm>
            <a:off x="673100" y="4368800"/>
            <a:ext cx="2954655" cy="111887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2000" b="1" spc="30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配件到店安排师傅上门，提高维修完工速度</a:t>
            </a:r>
            <a:endParaRPr lang="zh-CN" altLang="en-US" sz="2000" b="1" spc="300" smtClean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5" name="文本框 44"/>
          <p:cNvSpPr txBox="1"/>
          <p:nvPr>
            <p:custDataLst>
              <p:tags r:id="rId5"/>
            </p:custDataLst>
          </p:nvPr>
        </p:nvSpPr>
        <p:spPr>
          <a:xfrm>
            <a:off x="8759190" y="3229610"/>
            <a:ext cx="2759710" cy="91186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spc="30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跟进快递，</a:t>
            </a:r>
            <a:endParaRPr lang="zh-CN" altLang="en-US" sz="2000" b="1" spc="300" smtClean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spc="30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发货的同时派单</a:t>
            </a:r>
            <a:endParaRPr lang="zh-CN" altLang="en-US" sz="2000" b="1" spc="300" smtClean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6" name="Shape 1318"/>
          <p:cNvSpPr/>
          <p:nvPr>
            <p:custDataLst>
              <p:tags r:id="rId6"/>
            </p:custDataLst>
          </p:nvPr>
        </p:nvSpPr>
        <p:spPr bwMode="auto">
          <a:xfrm>
            <a:off x="4634027" y="1755130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F74AD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01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7" name="任意多边形: 形状 26"/>
          <p:cNvSpPr/>
          <p:nvPr>
            <p:custDataLst>
              <p:tags r:id="rId7"/>
            </p:custDataLst>
          </p:nvPr>
        </p:nvSpPr>
        <p:spPr>
          <a:xfrm rot="6762136">
            <a:off x="6956413" y="1709585"/>
            <a:ext cx="192643" cy="1162594"/>
          </a:xfrm>
          <a:custGeom>
            <a:avLst/>
            <a:gdLst>
              <a:gd name="connsiteX0" fmla="*/ 192643 w 192643"/>
              <a:gd name="connsiteY0" fmla="*/ 0 h 1056904"/>
              <a:gd name="connsiteX1" fmla="*/ 26389 w 192643"/>
              <a:gd name="connsiteY1" fmla="*/ 546265 h 1056904"/>
              <a:gd name="connsiteX2" fmla="*/ 2638 w 192643"/>
              <a:gd name="connsiteY2" fmla="*/ 1056904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43" h="1056904">
                <a:moveTo>
                  <a:pt x="192643" y="0"/>
                </a:moveTo>
                <a:cubicBezTo>
                  <a:pt x="125349" y="185057"/>
                  <a:pt x="58056" y="370114"/>
                  <a:pt x="26389" y="546265"/>
                </a:cubicBezTo>
                <a:cubicBezTo>
                  <a:pt x="-5278" y="722416"/>
                  <a:pt x="-1320" y="889660"/>
                  <a:pt x="2638" y="1056904"/>
                </a:cubicBezTo>
              </a:path>
            </a:pathLst>
          </a:custGeom>
          <a:noFill/>
          <a:ln w="38100">
            <a:solidFill>
              <a:srgbClr val="000000">
                <a:lumMod val="65000"/>
                <a:lumOff val="35000"/>
              </a:srgbClr>
            </a:solidFill>
            <a:headEnd type="triangle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: 形状 27"/>
          <p:cNvSpPr/>
          <p:nvPr>
            <p:custDataLst>
              <p:tags r:id="rId8"/>
            </p:custDataLst>
          </p:nvPr>
        </p:nvSpPr>
        <p:spPr>
          <a:xfrm rot="13361387">
            <a:off x="7098916" y="4777402"/>
            <a:ext cx="192643" cy="1162594"/>
          </a:xfrm>
          <a:custGeom>
            <a:avLst/>
            <a:gdLst>
              <a:gd name="connsiteX0" fmla="*/ 192643 w 192643"/>
              <a:gd name="connsiteY0" fmla="*/ 0 h 1056904"/>
              <a:gd name="connsiteX1" fmla="*/ 26389 w 192643"/>
              <a:gd name="connsiteY1" fmla="*/ 546265 h 1056904"/>
              <a:gd name="connsiteX2" fmla="*/ 2638 w 192643"/>
              <a:gd name="connsiteY2" fmla="*/ 1056904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43" h="1056904">
                <a:moveTo>
                  <a:pt x="192643" y="0"/>
                </a:moveTo>
                <a:cubicBezTo>
                  <a:pt x="125349" y="185057"/>
                  <a:pt x="58056" y="370114"/>
                  <a:pt x="26389" y="546265"/>
                </a:cubicBezTo>
                <a:cubicBezTo>
                  <a:pt x="-5278" y="722416"/>
                  <a:pt x="-1320" y="889660"/>
                  <a:pt x="2638" y="1056904"/>
                </a:cubicBezTo>
              </a:path>
            </a:pathLst>
          </a:custGeom>
          <a:noFill/>
          <a:ln w="38100">
            <a:solidFill>
              <a:srgbClr val="000000">
                <a:lumMod val="65000"/>
                <a:lumOff val="35000"/>
              </a:srgbClr>
            </a:solidFill>
            <a:headEnd type="triangle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Shape 1312"/>
          <p:cNvSpPr/>
          <p:nvPr>
            <p:custDataLst>
              <p:tags r:id="rId9"/>
            </p:custDataLst>
          </p:nvPr>
        </p:nvSpPr>
        <p:spPr bwMode="auto">
          <a:xfrm>
            <a:off x="7496289" y="3399781"/>
            <a:ext cx="952500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498DB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02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4" name="任意多边形: 形状 23"/>
          <p:cNvSpPr/>
          <p:nvPr>
            <p:custDataLst>
              <p:tags r:id="rId10"/>
            </p:custDataLst>
          </p:nvPr>
        </p:nvSpPr>
        <p:spPr>
          <a:xfrm rot="21141751">
            <a:off x="4041937" y="3266554"/>
            <a:ext cx="192643" cy="1162594"/>
          </a:xfrm>
          <a:custGeom>
            <a:avLst/>
            <a:gdLst>
              <a:gd name="connsiteX0" fmla="*/ 192643 w 192643"/>
              <a:gd name="connsiteY0" fmla="*/ 0 h 1056904"/>
              <a:gd name="connsiteX1" fmla="*/ 26389 w 192643"/>
              <a:gd name="connsiteY1" fmla="*/ 546265 h 1056904"/>
              <a:gd name="connsiteX2" fmla="*/ 2638 w 192643"/>
              <a:gd name="connsiteY2" fmla="*/ 1056904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43" h="1056904">
                <a:moveTo>
                  <a:pt x="192643" y="0"/>
                </a:moveTo>
                <a:cubicBezTo>
                  <a:pt x="125349" y="185057"/>
                  <a:pt x="58056" y="370114"/>
                  <a:pt x="26389" y="546265"/>
                </a:cubicBezTo>
                <a:cubicBezTo>
                  <a:pt x="-5278" y="722416"/>
                  <a:pt x="-1320" y="889660"/>
                  <a:pt x="2638" y="1056904"/>
                </a:cubicBezTo>
              </a:path>
            </a:pathLst>
          </a:custGeom>
          <a:noFill/>
          <a:ln w="38100">
            <a:solidFill>
              <a:srgbClr val="000000">
                <a:lumMod val="65000"/>
                <a:lumOff val="35000"/>
              </a:srgbClr>
            </a:solidFill>
            <a:headEnd type="triangle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>
            <a:off x="424498" y="771525"/>
            <a:ext cx="1151413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1300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53565" y="112395"/>
            <a:ext cx="23202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三、注意事项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泪滴形 3"/>
          <p:cNvSpPr/>
          <p:nvPr>
            <p:custDataLst>
              <p:tags r:id="rId2"/>
            </p:custDataLst>
          </p:nvPr>
        </p:nvSpPr>
        <p:spPr bwMode="auto">
          <a:xfrm rot="8100000">
            <a:off x="1910150" y="1529491"/>
            <a:ext cx="1187639" cy="1187639"/>
          </a:xfrm>
          <a:prstGeom prst="teardrop">
            <a:avLst/>
          </a:prstGeom>
          <a:solidFill>
            <a:srgbClr val="1F74AD"/>
          </a:solidFill>
          <a:ln>
            <a:noFill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2" name="Freeform 8"/>
          <p:cNvSpPr/>
          <p:nvPr>
            <p:custDataLst>
              <p:tags r:id="rId3"/>
            </p:custDataLst>
          </p:nvPr>
        </p:nvSpPr>
        <p:spPr bwMode="auto">
          <a:xfrm>
            <a:off x="764959" y="3109912"/>
            <a:ext cx="3478022" cy="693738"/>
          </a:xfrm>
          <a:custGeom>
            <a:avLst/>
            <a:gdLst>
              <a:gd name="T0" fmla="*/ 2475377 w 577"/>
              <a:gd name="T1" fmla="*/ 226883 h 159"/>
              <a:gd name="T2" fmla="*/ 1459950 w 577"/>
              <a:gd name="T3" fmla="*/ 226883 h 159"/>
              <a:gd name="T4" fmla="*/ 1359714 w 577"/>
              <a:gd name="T5" fmla="*/ 113441 h 159"/>
              <a:gd name="T6" fmla="*/ 1259479 w 577"/>
              <a:gd name="T7" fmla="*/ 0 h 159"/>
              <a:gd name="T8" fmla="*/ 1154886 w 577"/>
              <a:gd name="T9" fmla="*/ 113441 h 159"/>
              <a:gd name="T10" fmla="*/ 1054650 w 577"/>
              <a:gd name="T11" fmla="*/ 226883 h 159"/>
              <a:gd name="T12" fmla="*/ 39223 w 577"/>
              <a:gd name="T13" fmla="*/ 226883 h 159"/>
              <a:gd name="T14" fmla="*/ 0 w 577"/>
              <a:gd name="T15" fmla="*/ 266151 h 159"/>
              <a:gd name="T16" fmla="*/ 0 w 577"/>
              <a:gd name="T17" fmla="*/ 654469 h 159"/>
              <a:gd name="T18" fmla="*/ 39223 w 577"/>
              <a:gd name="T19" fmla="*/ 693737 h 159"/>
              <a:gd name="T20" fmla="*/ 2475377 w 577"/>
              <a:gd name="T21" fmla="*/ 693737 h 159"/>
              <a:gd name="T22" fmla="*/ 2514600 w 577"/>
              <a:gd name="T23" fmla="*/ 654469 h 159"/>
              <a:gd name="T24" fmla="*/ 2514600 w 577"/>
              <a:gd name="T25" fmla="*/ 266151 h 159"/>
              <a:gd name="T26" fmla="*/ 2475377 w 577"/>
              <a:gd name="T27" fmla="*/ 226883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77" h="159">
                <a:moveTo>
                  <a:pt x="568" y="52"/>
                </a:moveTo>
                <a:cubicBezTo>
                  <a:pt x="335" y="52"/>
                  <a:pt x="335" y="52"/>
                  <a:pt x="335" y="52"/>
                </a:cubicBezTo>
                <a:cubicBezTo>
                  <a:pt x="312" y="26"/>
                  <a:pt x="312" y="26"/>
                  <a:pt x="312" y="26"/>
                </a:cubicBezTo>
                <a:cubicBezTo>
                  <a:pt x="289" y="0"/>
                  <a:pt x="289" y="0"/>
                  <a:pt x="289" y="0"/>
                </a:cubicBezTo>
                <a:cubicBezTo>
                  <a:pt x="265" y="26"/>
                  <a:pt x="265" y="26"/>
                  <a:pt x="265" y="26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4" y="52"/>
                  <a:pt x="0" y="56"/>
                  <a:pt x="0" y="61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5"/>
                  <a:pt x="4" y="159"/>
                  <a:pt x="9" y="159"/>
                </a:cubicBezTo>
                <a:cubicBezTo>
                  <a:pt x="568" y="159"/>
                  <a:pt x="568" y="159"/>
                  <a:pt x="568" y="159"/>
                </a:cubicBezTo>
                <a:cubicBezTo>
                  <a:pt x="573" y="159"/>
                  <a:pt x="577" y="155"/>
                  <a:pt x="577" y="150"/>
                </a:cubicBezTo>
                <a:cubicBezTo>
                  <a:pt x="577" y="61"/>
                  <a:pt x="577" y="61"/>
                  <a:pt x="577" y="61"/>
                </a:cubicBezTo>
                <a:cubicBezTo>
                  <a:pt x="577" y="56"/>
                  <a:pt x="573" y="52"/>
                  <a:pt x="568" y="52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7" name="TextBox 9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39924" y="3406140"/>
            <a:ext cx="1526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750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rgbClr val="00000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rgbClr val="00000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cs typeface="Arial" panose="020B0604020202090204" pitchFamily="34" charset="0"/>
                <a:sym typeface="Arial" panose="020B0604020202090204" pitchFamily="34" charset="0"/>
              </a:rPr>
              <a:t>工具的准备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36" name="Freeform 2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218651" y="1789171"/>
            <a:ext cx="570638" cy="668280"/>
          </a:xfrm>
          <a:custGeom>
            <a:avLst/>
            <a:gdLst>
              <a:gd name="T0" fmla="*/ 296204 w 164"/>
              <a:gd name="T1" fmla="*/ 836612 h 192"/>
              <a:gd name="T2" fmla="*/ 296204 w 164"/>
              <a:gd name="T3" fmla="*/ 806111 h 192"/>
              <a:gd name="T4" fmla="*/ 426883 w 164"/>
              <a:gd name="T5" fmla="*/ 819183 h 192"/>
              <a:gd name="T6" fmla="*/ 444306 w 164"/>
              <a:gd name="T7" fmla="*/ 784324 h 192"/>
              <a:gd name="T8" fmla="*/ 248289 w 164"/>
              <a:gd name="T9" fmla="*/ 766894 h 192"/>
              <a:gd name="T10" fmla="*/ 444306 w 164"/>
              <a:gd name="T11" fmla="*/ 753822 h 192"/>
              <a:gd name="T12" fmla="*/ 444306 w 164"/>
              <a:gd name="T13" fmla="*/ 784324 h 192"/>
              <a:gd name="T14" fmla="*/ 283136 w 164"/>
              <a:gd name="T15" fmla="*/ 723321 h 192"/>
              <a:gd name="T16" fmla="*/ 230865 w 164"/>
              <a:gd name="T17" fmla="*/ 684105 h 192"/>
              <a:gd name="T18" fmla="*/ 217797 w 164"/>
              <a:gd name="T19" fmla="*/ 605672 h 192"/>
              <a:gd name="T20" fmla="*/ 121966 w 164"/>
              <a:gd name="T21" fmla="*/ 309372 h 192"/>
              <a:gd name="T22" fmla="*/ 579341 w 164"/>
              <a:gd name="T23" fmla="*/ 309372 h 192"/>
              <a:gd name="T24" fmla="*/ 483510 w 164"/>
              <a:gd name="T25" fmla="*/ 605672 h 192"/>
              <a:gd name="T26" fmla="*/ 470442 w 164"/>
              <a:gd name="T27" fmla="*/ 684105 h 192"/>
              <a:gd name="T28" fmla="*/ 352832 w 164"/>
              <a:gd name="T29" fmla="*/ 723321 h 192"/>
              <a:gd name="T30" fmla="*/ 418171 w 164"/>
              <a:gd name="T31" fmla="*/ 692819 h 192"/>
              <a:gd name="T32" fmla="*/ 444306 w 164"/>
              <a:gd name="T33" fmla="*/ 649246 h 192"/>
              <a:gd name="T34" fmla="*/ 518357 w 164"/>
              <a:gd name="T35" fmla="*/ 470594 h 192"/>
              <a:gd name="T36" fmla="*/ 348476 w 164"/>
              <a:gd name="T37" fmla="*/ 183009 h 192"/>
              <a:gd name="T38" fmla="*/ 182950 w 164"/>
              <a:gd name="T39" fmla="*/ 470594 h 192"/>
              <a:gd name="T40" fmla="*/ 257001 w 164"/>
              <a:gd name="T41" fmla="*/ 649246 h 192"/>
              <a:gd name="T42" fmla="*/ 283136 w 164"/>
              <a:gd name="T43" fmla="*/ 692819 h 192"/>
              <a:gd name="T44" fmla="*/ 78407 w 164"/>
              <a:gd name="T45" fmla="*/ 383447 h 192"/>
              <a:gd name="T46" fmla="*/ 0 w 164"/>
              <a:gd name="T47" fmla="*/ 370375 h 192"/>
              <a:gd name="T48" fmla="*/ 78407 w 164"/>
              <a:gd name="T49" fmla="*/ 352946 h 192"/>
              <a:gd name="T50" fmla="*/ 78407 w 164"/>
              <a:gd name="T51" fmla="*/ 383447 h 192"/>
              <a:gd name="T52" fmla="*/ 622900 w 164"/>
              <a:gd name="T53" fmla="*/ 374732 h 192"/>
              <a:gd name="T54" fmla="*/ 622900 w 164"/>
              <a:gd name="T55" fmla="*/ 344231 h 192"/>
              <a:gd name="T56" fmla="*/ 714375 w 164"/>
              <a:gd name="T57" fmla="*/ 357303 h 192"/>
              <a:gd name="T58" fmla="*/ 209085 w 164"/>
              <a:gd name="T59" fmla="*/ 361660 h 192"/>
              <a:gd name="T60" fmla="*/ 196018 w 164"/>
              <a:gd name="T61" fmla="*/ 339874 h 192"/>
              <a:gd name="T62" fmla="*/ 357188 w 164"/>
              <a:gd name="T63" fmla="*/ 226582 h 192"/>
              <a:gd name="T64" fmla="*/ 357188 w 164"/>
              <a:gd name="T65" fmla="*/ 257084 h 192"/>
              <a:gd name="T66" fmla="*/ 209085 w 164"/>
              <a:gd name="T67" fmla="*/ 361660 h 192"/>
              <a:gd name="T68" fmla="*/ 540137 w 164"/>
              <a:gd name="T69" fmla="*/ 187366 h 192"/>
              <a:gd name="T70" fmla="*/ 592409 w 164"/>
              <a:gd name="T71" fmla="*/ 113291 h 192"/>
              <a:gd name="T72" fmla="*/ 614188 w 164"/>
              <a:gd name="T73" fmla="*/ 135078 h 192"/>
              <a:gd name="T74" fmla="*/ 548849 w 164"/>
              <a:gd name="T75" fmla="*/ 191724 h 192"/>
              <a:gd name="T76" fmla="*/ 143746 w 164"/>
              <a:gd name="T77" fmla="*/ 187366 h 192"/>
              <a:gd name="T78" fmla="*/ 91475 w 164"/>
              <a:gd name="T79" fmla="*/ 113291 h 192"/>
              <a:gd name="T80" fmla="*/ 165526 w 164"/>
              <a:gd name="T81" fmla="*/ 165579 h 192"/>
              <a:gd name="T82" fmla="*/ 156814 w 164"/>
              <a:gd name="T83" fmla="*/ 191724 h 192"/>
              <a:gd name="T84" fmla="*/ 335408 w 164"/>
              <a:gd name="T85" fmla="*/ 104577 h 192"/>
              <a:gd name="T86" fmla="*/ 348476 w 164"/>
              <a:gd name="T87" fmla="*/ 0 h 192"/>
              <a:gd name="T88" fmla="*/ 365899 w 164"/>
              <a:gd name="T89" fmla="*/ 104577 h 1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4" h="192">
                <a:moveTo>
                  <a:pt x="94" y="192"/>
                </a:moveTo>
                <a:cubicBezTo>
                  <a:pt x="68" y="192"/>
                  <a:pt x="68" y="192"/>
                  <a:pt x="68" y="192"/>
                </a:cubicBezTo>
                <a:cubicBezTo>
                  <a:pt x="66" y="192"/>
                  <a:pt x="64" y="190"/>
                  <a:pt x="64" y="188"/>
                </a:cubicBezTo>
                <a:cubicBezTo>
                  <a:pt x="64" y="186"/>
                  <a:pt x="66" y="185"/>
                  <a:pt x="68" y="185"/>
                </a:cubicBezTo>
                <a:cubicBezTo>
                  <a:pt x="94" y="185"/>
                  <a:pt x="94" y="185"/>
                  <a:pt x="94" y="185"/>
                </a:cubicBezTo>
                <a:cubicBezTo>
                  <a:pt x="96" y="185"/>
                  <a:pt x="98" y="186"/>
                  <a:pt x="98" y="188"/>
                </a:cubicBezTo>
                <a:cubicBezTo>
                  <a:pt x="98" y="190"/>
                  <a:pt x="96" y="192"/>
                  <a:pt x="94" y="192"/>
                </a:cubicBezTo>
                <a:close/>
                <a:moveTo>
                  <a:pt x="102" y="180"/>
                </a:moveTo>
                <a:cubicBezTo>
                  <a:pt x="60" y="180"/>
                  <a:pt x="60" y="180"/>
                  <a:pt x="60" y="180"/>
                </a:cubicBezTo>
                <a:cubicBezTo>
                  <a:pt x="58" y="180"/>
                  <a:pt x="57" y="178"/>
                  <a:pt x="57" y="176"/>
                </a:cubicBezTo>
                <a:cubicBezTo>
                  <a:pt x="57" y="174"/>
                  <a:pt x="58" y="173"/>
                  <a:pt x="60" y="173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4" y="173"/>
                  <a:pt x="105" y="174"/>
                  <a:pt x="105" y="176"/>
                </a:cubicBezTo>
                <a:cubicBezTo>
                  <a:pt x="105" y="178"/>
                  <a:pt x="104" y="180"/>
                  <a:pt x="102" y="180"/>
                </a:cubicBezTo>
                <a:close/>
                <a:moveTo>
                  <a:pt x="81" y="166"/>
                </a:moveTo>
                <a:cubicBezTo>
                  <a:pt x="73" y="166"/>
                  <a:pt x="65" y="166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57" y="166"/>
                  <a:pt x="54" y="164"/>
                  <a:pt x="53" y="157"/>
                </a:cubicBezTo>
                <a:cubicBezTo>
                  <a:pt x="52" y="154"/>
                  <a:pt x="52" y="152"/>
                  <a:pt x="52" y="149"/>
                </a:cubicBezTo>
                <a:cubicBezTo>
                  <a:pt x="52" y="145"/>
                  <a:pt x="51" y="142"/>
                  <a:pt x="50" y="139"/>
                </a:cubicBezTo>
                <a:cubicBezTo>
                  <a:pt x="44" y="129"/>
                  <a:pt x="41" y="122"/>
                  <a:pt x="35" y="111"/>
                </a:cubicBezTo>
                <a:cubicBezTo>
                  <a:pt x="30" y="101"/>
                  <a:pt x="24" y="86"/>
                  <a:pt x="28" y="71"/>
                </a:cubicBezTo>
                <a:cubicBezTo>
                  <a:pt x="33" y="53"/>
                  <a:pt x="52" y="35"/>
                  <a:pt x="80" y="35"/>
                </a:cubicBezTo>
                <a:cubicBezTo>
                  <a:pt x="109" y="35"/>
                  <a:pt x="128" y="53"/>
                  <a:pt x="133" y="71"/>
                </a:cubicBezTo>
                <a:cubicBezTo>
                  <a:pt x="137" y="86"/>
                  <a:pt x="131" y="101"/>
                  <a:pt x="126" y="111"/>
                </a:cubicBezTo>
                <a:cubicBezTo>
                  <a:pt x="120" y="122"/>
                  <a:pt x="117" y="129"/>
                  <a:pt x="111" y="139"/>
                </a:cubicBezTo>
                <a:cubicBezTo>
                  <a:pt x="109" y="142"/>
                  <a:pt x="109" y="145"/>
                  <a:pt x="109" y="149"/>
                </a:cubicBezTo>
                <a:cubicBezTo>
                  <a:pt x="109" y="152"/>
                  <a:pt x="109" y="154"/>
                  <a:pt x="108" y="157"/>
                </a:cubicBezTo>
                <a:cubicBezTo>
                  <a:pt x="107" y="164"/>
                  <a:pt x="103" y="166"/>
                  <a:pt x="96" y="166"/>
                </a:cubicBezTo>
                <a:cubicBezTo>
                  <a:pt x="96" y="166"/>
                  <a:pt x="88" y="166"/>
                  <a:pt x="81" y="166"/>
                </a:cubicBezTo>
                <a:close/>
                <a:moveTo>
                  <a:pt x="65" y="159"/>
                </a:moveTo>
                <a:cubicBezTo>
                  <a:pt x="66" y="159"/>
                  <a:pt x="95" y="159"/>
                  <a:pt x="96" y="159"/>
                </a:cubicBezTo>
                <a:cubicBezTo>
                  <a:pt x="101" y="159"/>
                  <a:pt x="101" y="158"/>
                  <a:pt x="101" y="155"/>
                </a:cubicBezTo>
                <a:cubicBezTo>
                  <a:pt x="102" y="153"/>
                  <a:pt x="102" y="151"/>
                  <a:pt x="102" y="149"/>
                </a:cubicBezTo>
                <a:cubicBezTo>
                  <a:pt x="102" y="144"/>
                  <a:pt x="102" y="140"/>
                  <a:pt x="105" y="135"/>
                </a:cubicBezTo>
                <a:cubicBezTo>
                  <a:pt x="110" y="125"/>
                  <a:pt x="114" y="118"/>
                  <a:pt x="119" y="108"/>
                </a:cubicBezTo>
                <a:cubicBezTo>
                  <a:pt x="123" y="101"/>
                  <a:pt x="129" y="86"/>
                  <a:pt x="126" y="73"/>
                </a:cubicBezTo>
                <a:cubicBezTo>
                  <a:pt x="122" y="58"/>
                  <a:pt x="105" y="42"/>
                  <a:pt x="80" y="42"/>
                </a:cubicBezTo>
                <a:cubicBezTo>
                  <a:pt x="56" y="42"/>
                  <a:pt x="39" y="58"/>
                  <a:pt x="35" y="73"/>
                </a:cubicBezTo>
                <a:cubicBezTo>
                  <a:pt x="32" y="86"/>
                  <a:pt x="38" y="101"/>
                  <a:pt x="42" y="108"/>
                </a:cubicBezTo>
                <a:cubicBezTo>
                  <a:pt x="47" y="118"/>
                  <a:pt x="51" y="125"/>
                  <a:pt x="56" y="135"/>
                </a:cubicBezTo>
                <a:cubicBezTo>
                  <a:pt x="59" y="140"/>
                  <a:pt x="59" y="144"/>
                  <a:pt x="59" y="149"/>
                </a:cubicBezTo>
                <a:cubicBezTo>
                  <a:pt x="59" y="151"/>
                  <a:pt x="59" y="153"/>
                  <a:pt x="60" y="155"/>
                </a:cubicBezTo>
                <a:cubicBezTo>
                  <a:pt x="60" y="158"/>
                  <a:pt x="60" y="159"/>
                  <a:pt x="65" y="159"/>
                </a:cubicBezTo>
                <a:cubicBezTo>
                  <a:pt x="65" y="159"/>
                  <a:pt x="65" y="159"/>
                  <a:pt x="65" y="159"/>
                </a:cubicBezTo>
                <a:close/>
                <a:moveTo>
                  <a:pt x="1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87"/>
                  <a:pt x="0" y="85"/>
                </a:cubicBezTo>
                <a:cubicBezTo>
                  <a:pt x="0" y="83"/>
                  <a:pt x="2" y="81"/>
                  <a:pt x="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0" y="81"/>
                  <a:pt x="21" y="83"/>
                  <a:pt x="21" y="85"/>
                </a:cubicBezTo>
                <a:cubicBezTo>
                  <a:pt x="21" y="87"/>
                  <a:pt x="20" y="88"/>
                  <a:pt x="18" y="88"/>
                </a:cubicBezTo>
                <a:close/>
                <a:moveTo>
                  <a:pt x="160" y="86"/>
                </a:moveTo>
                <a:cubicBezTo>
                  <a:pt x="143" y="86"/>
                  <a:pt x="143" y="86"/>
                  <a:pt x="143" y="86"/>
                </a:cubicBezTo>
                <a:cubicBezTo>
                  <a:pt x="141" y="86"/>
                  <a:pt x="140" y="84"/>
                  <a:pt x="140" y="82"/>
                </a:cubicBezTo>
                <a:cubicBezTo>
                  <a:pt x="140" y="80"/>
                  <a:pt x="141" y="79"/>
                  <a:pt x="143" y="79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2" y="79"/>
                  <a:pt x="164" y="80"/>
                  <a:pt x="164" y="82"/>
                </a:cubicBezTo>
                <a:cubicBezTo>
                  <a:pt x="164" y="84"/>
                  <a:pt x="162" y="86"/>
                  <a:pt x="160" y="86"/>
                </a:cubicBezTo>
                <a:close/>
                <a:moveTo>
                  <a:pt x="48" y="83"/>
                </a:moveTo>
                <a:cubicBezTo>
                  <a:pt x="48" y="83"/>
                  <a:pt x="48" y="83"/>
                  <a:pt x="47" y="83"/>
                </a:cubicBezTo>
                <a:cubicBezTo>
                  <a:pt x="46" y="82"/>
                  <a:pt x="44" y="80"/>
                  <a:pt x="45" y="78"/>
                </a:cubicBezTo>
                <a:cubicBezTo>
                  <a:pt x="48" y="65"/>
                  <a:pt x="62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4" y="52"/>
                  <a:pt x="86" y="54"/>
                  <a:pt x="86" y="56"/>
                </a:cubicBezTo>
                <a:cubicBezTo>
                  <a:pt x="86" y="58"/>
                  <a:pt x="84" y="59"/>
                  <a:pt x="82" y="59"/>
                </a:cubicBezTo>
                <a:cubicBezTo>
                  <a:pt x="66" y="59"/>
                  <a:pt x="54" y="70"/>
                  <a:pt x="52" y="80"/>
                </a:cubicBezTo>
                <a:cubicBezTo>
                  <a:pt x="51" y="82"/>
                  <a:pt x="50" y="83"/>
                  <a:pt x="48" y="83"/>
                </a:cubicBezTo>
                <a:close/>
                <a:moveTo>
                  <a:pt x="126" y="44"/>
                </a:moveTo>
                <a:cubicBezTo>
                  <a:pt x="125" y="44"/>
                  <a:pt x="124" y="43"/>
                  <a:pt x="124" y="43"/>
                </a:cubicBezTo>
                <a:cubicBezTo>
                  <a:pt x="122" y="41"/>
                  <a:pt x="122" y="39"/>
                  <a:pt x="124" y="38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7" y="24"/>
                  <a:pt x="139" y="24"/>
                  <a:pt x="141" y="26"/>
                </a:cubicBezTo>
                <a:cubicBezTo>
                  <a:pt x="142" y="27"/>
                  <a:pt x="142" y="29"/>
                  <a:pt x="141" y="31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36" y="44"/>
                </a:moveTo>
                <a:cubicBezTo>
                  <a:pt x="35" y="44"/>
                  <a:pt x="34" y="43"/>
                  <a:pt x="33" y="43"/>
                </a:cubicBezTo>
                <a:cubicBezTo>
                  <a:pt x="21" y="31"/>
                  <a:pt x="21" y="31"/>
                  <a:pt x="21" y="31"/>
                </a:cubicBezTo>
                <a:cubicBezTo>
                  <a:pt x="20" y="29"/>
                  <a:pt x="20" y="27"/>
                  <a:pt x="21" y="26"/>
                </a:cubicBezTo>
                <a:cubicBezTo>
                  <a:pt x="22" y="24"/>
                  <a:pt x="25" y="24"/>
                  <a:pt x="26" y="26"/>
                </a:cubicBezTo>
                <a:cubicBezTo>
                  <a:pt x="38" y="38"/>
                  <a:pt x="38" y="38"/>
                  <a:pt x="38" y="38"/>
                </a:cubicBezTo>
                <a:cubicBezTo>
                  <a:pt x="40" y="39"/>
                  <a:pt x="40" y="41"/>
                  <a:pt x="38" y="43"/>
                </a:cubicBezTo>
                <a:cubicBezTo>
                  <a:pt x="38" y="43"/>
                  <a:pt x="37" y="44"/>
                  <a:pt x="36" y="44"/>
                </a:cubicBezTo>
                <a:close/>
                <a:moveTo>
                  <a:pt x="80" y="28"/>
                </a:moveTo>
                <a:cubicBezTo>
                  <a:pt x="78" y="28"/>
                  <a:pt x="77" y="26"/>
                  <a:pt x="77" y="2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2"/>
                  <a:pt x="78" y="0"/>
                  <a:pt x="80" y="0"/>
                </a:cubicBezTo>
                <a:cubicBezTo>
                  <a:pt x="82" y="0"/>
                  <a:pt x="84" y="2"/>
                  <a:pt x="84" y="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6"/>
                  <a:pt x="82" y="28"/>
                  <a:pt x="80" y="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6" name="TextBox 9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5175" y="4046220"/>
            <a:ext cx="3475990" cy="156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6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rgbClr val="00000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rgbClr val="00000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1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、压力表，以后每家维修的都要检测下水压；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2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</a:t>
            </a: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TDS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笔，每家店测自来水</a:t>
            </a:r>
            <a:r>
              <a:rPr lang="en-US" altLang="zh-CN" sz="2000" b="1" spc="15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sym typeface="Arial" panose="020B0604020202090204" pitchFamily="34" charset="0"/>
              </a:rPr>
              <a:t>TDS</a:t>
            </a:r>
            <a:r>
              <a:rPr lang="zh-CN" altLang="en-US" sz="2000" b="1" spc="15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sym typeface="Arial" panose="020B0604020202090204" pitchFamily="34" charset="0"/>
              </a:rPr>
              <a:t>值和安装纯水机的门店需要测纯水机的</a:t>
            </a:r>
            <a:r>
              <a:rPr lang="en-US" altLang="zh-CN" sz="2000" b="1" spc="15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sym typeface="Arial" panose="020B0604020202090204" pitchFamily="34" charset="0"/>
              </a:rPr>
              <a:t>TDS</a:t>
            </a:r>
            <a:r>
              <a:rPr lang="zh-CN" altLang="en-US" sz="2000" b="1" spc="15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sym typeface="Arial" panose="020B0604020202090204" pitchFamily="34" charset="0"/>
              </a:rPr>
              <a:t>值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3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、其他维修的常用工具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3" name="泪滴形 12"/>
          <p:cNvSpPr/>
          <p:nvPr>
            <p:custDataLst>
              <p:tags r:id="rId7"/>
            </p:custDataLst>
          </p:nvPr>
        </p:nvSpPr>
        <p:spPr bwMode="auto">
          <a:xfrm rot="18900000">
            <a:off x="5505380" y="4422274"/>
            <a:ext cx="1187639" cy="1187639"/>
          </a:xfrm>
          <a:prstGeom prst="teardrop">
            <a:avLst/>
          </a:prstGeom>
          <a:solidFill>
            <a:srgbClr val="3498DB"/>
          </a:solidFill>
          <a:ln>
            <a:noFill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4" name="Freeform 8"/>
          <p:cNvSpPr/>
          <p:nvPr>
            <p:custDataLst>
              <p:tags r:id="rId8"/>
            </p:custDataLst>
          </p:nvPr>
        </p:nvSpPr>
        <p:spPr bwMode="auto">
          <a:xfrm rot="10800000">
            <a:off x="4360188" y="3335754"/>
            <a:ext cx="3478022" cy="693738"/>
          </a:xfrm>
          <a:custGeom>
            <a:avLst/>
            <a:gdLst>
              <a:gd name="T0" fmla="*/ 2475377 w 577"/>
              <a:gd name="T1" fmla="*/ 226883 h 159"/>
              <a:gd name="T2" fmla="*/ 1459950 w 577"/>
              <a:gd name="T3" fmla="*/ 226883 h 159"/>
              <a:gd name="T4" fmla="*/ 1359714 w 577"/>
              <a:gd name="T5" fmla="*/ 113441 h 159"/>
              <a:gd name="T6" fmla="*/ 1259479 w 577"/>
              <a:gd name="T7" fmla="*/ 0 h 159"/>
              <a:gd name="T8" fmla="*/ 1154886 w 577"/>
              <a:gd name="T9" fmla="*/ 113441 h 159"/>
              <a:gd name="T10" fmla="*/ 1054650 w 577"/>
              <a:gd name="T11" fmla="*/ 226883 h 159"/>
              <a:gd name="T12" fmla="*/ 39223 w 577"/>
              <a:gd name="T13" fmla="*/ 226883 h 159"/>
              <a:gd name="T14" fmla="*/ 0 w 577"/>
              <a:gd name="T15" fmla="*/ 266151 h 159"/>
              <a:gd name="T16" fmla="*/ 0 w 577"/>
              <a:gd name="T17" fmla="*/ 654469 h 159"/>
              <a:gd name="T18" fmla="*/ 39223 w 577"/>
              <a:gd name="T19" fmla="*/ 693737 h 159"/>
              <a:gd name="T20" fmla="*/ 2475377 w 577"/>
              <a:gd name="T21" fmla="*/ 693737 h 159"/>
              <a:gd name="T22" fmla="*/ 2514600 w 577"/>
              <a:gd name="T23" fmla="*/ 654469 h 159"/>
              <a:gd name="T24" fmla="*/ 2514600 w 577"/>
              <a:gd name="T25" fmla="*/ 266151 h 159"/>
              <a:gd name="T26" fmla="*/ 2475377 w 577"/>
              <a:gd name="T27" fmla="*/ 226883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77" h="159">
                <a:moveTo>
                  <a:pt x="568" y="52"/>
                </a:moveTo>
                <a:cubicBezTo>
                  <a:pt x="335" y="52"/>
                  <a:pt x="335" y="52"/>
                  <a:pt x="335" y="52"/>
                </a:cubicBezTo>
                <a:cubicBezTo>
                  <a:pt x="312" y="26"/>
                  <a:pt x="312" y="26"/>
                  <a:pt x="312" y="26"/>
                </a:cubicBezTo>
                <a:cubicBezTo>
                  <a:pt x="289" y="0"/>
                  <a:pt x="289" y="0"/>
                  <a:pt x="289" y="0"/>
                </a:cubicBezTo>
                <a:cubicBezTo>
                  <a:pt x="265" y="26"/>
                  <a:pt x="265" y="26"/>
                  <a:pt x="265" y="26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4" y="52"/>
                  <a:pt x="0" y="56"/>
                  <a:pt x="0" y="61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5"/>
                  <a:pt x="4" y="159"/>
                  <a:pt x="9" y="159"/>
                </a:cubicBezTo>
                <a:cubicBezTo>
                  <a:pt x="568" y="159"/>
                  <a:pt x="568" y="159"/>
                  <a:pt x="568" y="159"/>
                </a:cubicBezTo>
                <a:cubicBezTo>
                  <a:pt x="573" y="159"/>
                  <a:pt x="577" y="155"/>
                  <a:pt x="577" y="150"/>
                </a:cubicBezTo>
                <a:cubicBezTo>
                  <a:pt x="577" y="61"/>
                  <a:pt x="577" y="61"/>
                  <a:pt x="577" y="61"/>
                </a:cubicBezTo>
                <a:cubicBezTo>
                  <a:pt x="577" y="56"/>
                  <a:pt x="573" y="52"/>
                  <a:pt x="568" y="52"/>
                </a:cubicBez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7" name="TextBox 9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5153" y="3406140"/>
            <a:ext cx="1526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750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rgbClr val="00000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rgbClr val="00000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cs typeface="Arial" panose="020B0604020202090204" pitchFamily="34" charset="0"/>
                <a:sym typeface="Arial" panose="020B0604020202090204" pitchFamily="34" charset="0"/>
              </a:rPr>
              <a:t>预约上门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33" name="Freeform 19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5829199" y="4748016"/>
            <a:ext cx="540000" cy="540000"/>
          </a:xfrm>
          <a:custGeom>
            <a:avLst/>
            <a:gdLst>
              <a:gd name="T0" fmla="*/ 278914 w 157"/>
              <a:gd name="T1" fmla="*/ 658064 h 157"/>
              <a:gd name="T2" fmla="*/ 226618 w 157"/>
              <a:gd name="T3" fmla="*/ 570903 h 157"/>
              <a:gd name="T4" fmla="*/ 126383 w 157"/>
              <a:gd name="T5" fmla="*/ 605767 h 157"/>
              <a:gd name="T6" fmla="*/ 113309 w 157"/>
              <a:gd name="T7" fmla="*/ 466310 h 157"/>
              <a:gd name="T8" fmla="*/ 91519 w 157"/>
              <a:gd name="T9" fmla="*/ 414014 h 157"/>
              <a:gd name="T10" fmla="*/ 0 w 157"/>
              <a:gd name="T11" fmla="*/ 309421 h 157"/>
              <a:gd name="T12" fmla="*/ 100235 w 157"/>
              <a:gd name="T13" fmla="*/ 261482 h 157"/>
              <a:gd name="T14" fmla="*/ 74087 w 157"/>
              <a:gd name="T15" fmla="*/ 161247 h 157"/>
              <a:gd name="T16" fmla="*/ 161247 w 157"/>
              <a:gd name="T17" fmla="*/ 74087 h 157"/>
              <a:gd name="T18" fmla="*/ 265840 w 157"/>
              <a:gd name="T19" fmla="*/ 95877 h 157"/>
              <a:gd name="T20" fmla="*/ 309421 w 157"/>
              <a:gd name="T21" fmla="*/ 0 h 157"/>
              <a:gd name="T22" fmla="*/ 414014 w 157"/>
              <a:gd name="T23" fmla="*/ 91519 h 157"/>
              <a:gd name="T24" fmla="*/ 466310 w 157"/>
              <a:gd name="T25" fmla="*/ 113309 h 157"/>
              <a:gd name="T26" fmla="*/ 610125 w 157"/>
              <a:gd name="T27" fmla="*/ 122025 h 157"/>
              <a:gd name="T28" fmla="*/ 570903 w 157"/>
              <a:gd name="T29" fmla="*/ 222260 h 157"/>
              <a:gd name="T30" fmla="*/ 662422 w 157"/>
              <a:gd name="T31" fmla="*/ 278914 h 157"/>
              <a:gd name="T32" fmla="*/ 684212 w 157"/>
              <a:gd name="T33" fmla="*/ 374791 h 157"/>
              <a:gd name="T34" fmla="*/ 588335 w 157"/>
              <a:gd name="T35" fmla="*/ 418372 h 157"/>
              <a:gd name="T36" fmla="*/ 610125 w 157"/>
              <a:gd name="T37" fmla="*/ 522965 h 157"/>
              <a:gd name="T38" fmla="*/ 522965 w 157"/>
              <a:gd name="T39" fmla="*/ 610125 h 157"/>
              <a:gd name="T40" fmla="*/ 422730 w 157"/>
              <a:gd name="T41" fmla="*/ 583977 h 157"/>
              <a:gd name="T42" fmla="*/ 374791 w 157"/>
              <a:gd name="T43" fmla="*/ 684212 h 157"/>
              <a:gd name="T44" fmla="*/ 383507 w 157"/>
              <a:gd name="T45" fmla="*/ 588335 h 157"/>
              <a:gd name="T46" fmla="*/ 488100 w 157"/>
              <a:gd name="T47" fmla="*/ 544755 h 157"/>
              <a:gd name="T48" fmla="*/ 544755 w 157"/>
              <a:gd name="T49" fmla="*/ 483742 h 157"/>
              <a:gd name="T50" fmla="*/ 588335 w 157"/>
              <a:gd name="T51" fmla="*/ 383507 h 157"/>
              <a:gd name="T52" fmla="*/ 588335 w 157"/>
              <a:gd name="T53" fmla="*/ 300705 h 157"/>
              <a:gd name="T54" fmla="*/ 544755 w 157"/>
              <a:gd name="T55" fmla="*/ 196112 h 157"/>
              <a:gd name="T56" fmla="*/ 488100 w 157"/>
              <a:gd name="T57" fmla="*/ 139457 h 157"/>
              <a:gd name="T58" fmla="*/ 383507 w 157"/>
              <a:gd name="T59" fmla="*/ 95877 h 157"/>
              <a:gd name="T60" fmla="*/ 300705 w 157"/>
              <a:gd name="T61" fmla="*/ 95877 h 157"/>
              <a:gd name="T62" fmla="*/ 200470 w 157"/>
              <a:gd name="T63" fmla="*/ 139457 h 157"/>
              <a:gd name="T64" fmla="*/ 139457 w 157"/>
              <a:gd name="T65" fmla="*/ 196112 h 157"/>
              <a:gd name="T66" fmla="*/ 95877 w 157"/>
              <a:gd name="T67" fmla="*/ 300705 h 157"/>
              <a:gd name="T68" fmla="*/ 95877 w 157"/>
              <a:gd name="T69" fmla="*/ 383507 h 157"/>
              <a:gd name="T70" fmla="*/ 139457 w 157"/>
              <a:gd name="T71" fmla="*/ 483742 h 157"/>
              <a:gd name="T72" fmla="*/ 200470 w 157"/>
              <a:gd name="T73" fmla="*/ 544755 h 157"/>
              <a:gd name="T74" fmla="*/ 300705 w 157"/>
              <a:gd name="T75" fmla="*/ 588335 h 157"/>
              <a:gd name="T76" fmla="*/ 100235 w 157"/>
              <a:gd name="T77" fmla="*/ 540397 h 157"/>
              <a:gd name="T78" fmla="*/ 588335 w 157"/>
              <a:gd name="T79" fmla="*/ 536039 h 157"/>
              <a:gd name="T80" fmla="*/ 30506 w 157"/>
              <a:gd name="T81" fmla="*/ 374791 h 157"/>
              <a:gd name="T82" fmla="*/ 653706 w 157"/>
              <a:gd name="T83" fmla="*/ 374791 h 157"/>
              <a:gd name="T84" fmla="*/ 30506 w 157"/>
              <a:gd name="T85" fmla="*/ 374791 h 157"/>
              <a:gd name="T86" fmla="*/ 540397 w 157"/>
              <a:gd name="T87" fmla="*/ 95877 h 157"/>
              <a:gd name="T88" fmla="*/ 248408 w 157"/>
              <a:gd name="T89" fmla="*/ 435804 h 157"/>
              <a:gd name="T90" fmla="*/ 440162 w 157"/>
              <a:gd name="T91" fmla="*/ 244050 h 157"/>
              <a:gd name="T92" fmla="*/ 344285 w 157"/>
              <a:gd name="T93" fmla="*/ 479384 h 157"/>
              <a:gd name="T94" fmla="*/ 239692 w 157"/>
              <a:gd name="T95" fmla="*/ 318137 h 157"/>
              <a:gd name="T96" fmla="*/ 366075 w 157"/>
              <a:gd name="T97" fmla="*/ 444520 h 157"/>
              <a:gd name="T98" fmla="*/ 344285 w 157"/>
              <a:gd name="T99" fmla="*/ 235334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57" h="157">
                <a:moveTo>
                  <a:pt x="86" y="157"/>
                </a:moveTo>
                <a:cubicBezTo>
                  <a:pt x="71" y="157"/>
                  <a:pt x="71" y="157"/>
                  <a:pt x="71" y="157"/>
                </a:cubicBezTo>
                <a:cubicBezTo>
                  <a:pt x="68" y="157"/>
                  <a:pt x="65" y="154"/>
                  <a:pt x="64" y="151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5"/>
                  <a:pt x="61" y="135"/>
                  <a:pt x="61" y="134"/>
                </a:cubicBezTo>
                <a:cubicBezTo>
                  <a:pt x="58" y="133"/>
                  <a:pt x="55" y="132"/>
                  <a:pt x="52" y="131"/>
                </a:cubicBezTo>
                <a:cubicBezTo>
                  <a:pt x="51" y="130"/>
                  <a:pt x="50" y="130"/>
                  <a:pt x="50" y="131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5" y="142"/>
                  <a:pt x="31" y="142"/>
                  <a:pt x="29" y="139"/>
                </a:cubicBezTo>
                <a:cubicBezTo>
                  <a:pt x="18" y="129"/>
                  <a:pt x="18" y="129"/>
                  <a:pt x="18" y="129"/>
                </a:cubicBezTo>
                <a:cubicBezTo>
                  <a:pt x="15" y="126"/>
                  <a:pt x="15" y="122"/>
                  <a:pt x="17" y="120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7" y="106"/>
                  <a:pt x="26" y="105"/>
                </a:cubicBezTo>
                <a:cubicBezTo>
                  <a:pt x="25" y="102"/>
                  <a:pt x="24" y="99"/>
                  <a:pt x="23" y="96"/>
                </a:cubicBezTo>
                <a:cubicBezTo>
                  <a:pt x="22" y="96"/>
                  <a:pt x="22" y="95"/>
                  <a:pt x="21" y="95"/>
                </a:cubicBezTo>
                <a:cubicBezTo>
                  <a:pt x="6" y="93"/>
                  <a:pt x="6" y="93"/>
                  <a:pt x="6" y="93"/>
                </a:cubicBezTo>
                <a:cubicBezTo>
                  <a:pt x="3" y="92"/>
                  <a:pt x="0" y="89"/>
                  <a:pt x="0" y="8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7"/>
                  <a:pt x="3" y="64"/>
                  <a:pt x="6" y="64"/>
                </a:cubicBezTo>
                <a:cubicBezTo>
                  <a:pt x="21" y="62"/>
                  <a:pt x="21" y="62"/>
                  <a:pt x="21" y="62"/>
                </a:cubicBezTo>
                <a:cubicBezTo>
                  <a:pt x="22" y="61"/>
                  <a:pt x="22" y="61"/>
                  <a:pt x="23" y="60"/>
                </a:cubicBezTo>
                <a:cubicBezTo>
                  <a:pt x="24" y="57"/>
                  <a:pt x="25" y="54"/>
                  <a:pt x="26" y="51"/>
                </a:cubicBezTo>
                <a:cubicBezTo>
                  <a:pt x="27" y="51"/>
                  <a:pt x="27" y="50"/>
                  <a:pt x="26" y="50"/>
                </a:cubicBezTo>
                <a:cubicBezTo>
                  <a:pt x="17" y="37"/>
                  <a:pt x="17" y="37"/>
                  <a:pt x="17" y="37"/>
                </a:cubicBezTo>
                <a:cubicBezTo>
                  <a:pt x="15" y="34"/>
                  <a:pt x="15" y="30"/>
                  <a:pt x="18" y="28"/>
                </a:cubicBezTo>
                <a:cubicBezTo>
                  <a:pt x="29" y="17"/>
                  <a:pt x="29" y="17"/>
                  <a:pt x="29" y="17"/>
                </a:cubicBezTo>
                <a:cubicBezTo>
                  <a:pt x="31" y="15"/>
                  <a:pt x="35" y="15"/>
                  <a:pt x="37" y="17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1" y="26"/>
                  <a:pt x="52" y="26"/>
                </a:cubicBezTo>
                <a:cubicBezTo>
                  <a:pt x="55" y="24"/>
                  <a:pt x="58" y="23"/>
                  <a:pt x="61" y="22"/>
                </a:cubicBezTo>
                <a:cubicBezTo>
                  <a:pt x="61" y="22"/>
                  <a:pt x="62" y="22"/>
                  <a:pt x="62" y="21"/>
                </a:cubicBezTo>
                <a:cubicBezTo>
                  <a:pt x="64" y="5"/>
                  <a:pt x="64" y="5"/>
                  <a:pt x="64" y="5"/>
                </a:cubicBezTo>
                <a:cubicBezTo>
                  <a:pt x="65" y="2"/>
                  <a:pt x="68" y="0"/>
                  <a:pt x="71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0"/>
                  <a:pt x="93" y="2"/>
                  <a:pt x="93" y="5"/>
                </a:cubicBezTo>
                <a:cubicBezTo>
                  <a:pt x="95" y="21"/>
                  <a:pt x="95" y="21"/>
                  <a:pt x="95" y="21"/>
                </a:cubicBezTo>
                <a:cubicBezTo>
                  <a:pt x="96" y="22"/>
                  <a:pt x="96" y="22"/>
                  <a:pt x="97" y="22"/>
                </a:cubicBezTo>
                <a:cubicBezTo>
                  <a:pt x="100" y="23"/>
                  <a:pt x="103" y="24"/>
                  <a:pt x="106" y="26"/>
                </a:cubicBezTo>
                <a:cubicBezTo>
                  <a:pt x="106" y="26"/>
                  <a:pt x="107" y="26"/>
                  <a:pt x="107" y="26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3" y="15"/>
                  <a:pt x="127" y="15"/>
                  <a:pt x="129" y="17"/>
                </a:cubicBezTo>
                <a:cubicBezTo>
                  <a:pt x="140" y="28"/>
                  <a:pt x="140" y="28"/>
                  <a:pt x="140" y="28"/>
                </a:cubicBezTo>
                <a:cubicBezTo>
                  <a:pt x="142" y="30"/>
                  <a:pt x="142" y="34"/>
                  <a:pt x="140" y="3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1"/>
                  <a:pt x="131" y="51"/>
                </a:cubicBezTo>
                <a:cubicBezTo>
                  <a:pt x="133" y="54"/>
                  <a:pt x="134" y="57"/>
                  <a:pt x="135" y="60"/>
                </a:cubicBezTo>
                <a:cubicBezTo>
                  <a:pt x="135" y="61"/>
                  <a:pt x="135" y="61"/>
                  <a:pt x="136" y="62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5" y="64"/>
                  <a:pt x="157" y="67"/>
                  <a:pt x="157" y="71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7" y="89"/>
                  <a:pt x="155" y="92"/>
                  <a:pt x="151" y="93"/>
                </a:cubicBezTo>
                <a:cubicBezTo>
                  <a:pt x="136" y="95"/>
                  <a:pt x="136" y="95"/>
                  <a:pt x="136" y="95"/>
                </a:cubicBezTo>
                <a:cubicBezTo>
                  <a:pt x="135" y="95"/>
                  <a:pt x="135" y="96"/>
                  <a:pt x="135" y="96"/>
                </a:cubicBezTo>
                <a:cubicBezTo>
                  <a:pt x="134" y="99"/>
                  <a:pt x="133" y="102"/>
                  <a:pt x="131" y="105"/>
                </a:cubicBezTo>
                <a:cubicBezTo>
                  <a:pt x="131" y="106"/>
                  <a:pt x="131" y="107"/>
                  <a:pt x="131" y="107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2" y="122"/>
                  <a:pt x="142" y="126"/>
                  <a:pt x="140" y="129"/>
                </a:cubicBezTo>
                <a:cubicBezTo>
                  <a:pt x="129" y="139"/>
                  <a:pt x="129" y="139"/>
                  <a:pt x="129" y="139"/>
                </a:cubicBezTo>
                <a:cubicBezTo>
                  <a:pt x="127" y="142"/>
                  <a:pt x="123" y="142"/>
                  <a:pt x="120" y="140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7" y="130"/>
                  <a:pt x="106" y="130"/>
                  <a:pt x="106" y="131"/>
                </a:cubicBezTo>
                <a:cubicBezTo>
                  <a:pt x="103" y="132"/>
                  <a:pt x="100" y="133"/>
                  <a:pt x="97" y="134"/>
                </a:cubicBezTo>
                <a:cubicBezTo>
                  <a:pt x="96" y="135"/>
                  <a:pt x="96" y="135"/>
                  <a:pt x="95" y="136"/>
                </a:cubicBezTo>
                <a:cubicBezTo>
                  <a:pt x="93" y="151"/>
                  <a:pt x="93" y="151"/>
                  <a:pt x="93" y="151"/>
                </a:cubicBezTo>
                <a:cubicBezTo>
                  <a:pt x="93" y="154"/>
                  <a:pt x="90" y="157"/>
                  <a:pt x="86" y="157"/>
                </a:cubicBezTo>
                <a:close/>
                <a:moveTo>
                  <a:pt x="71" y="150"/>
                </a:moveTo>
                <a:cubicBezTo>
                  <a:pt x="86" y="150"/>
                  <a:pt x="86" y="150"/>
                  <a:pt x="86" y="150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9" y="131"/>
                  <a:pt x="91" y="129"/>
                  <a:pt x="95" y="128"/>
                </a:cubicBezTo>
                <a:cubicBezTo>
                  <a:pt x="97" y="127"/>
                  <a:pt x="100" y="126"/>
                  <a:pt x="102" y="124"/>
                </a:cubicBezTo>
                <a:cubicBezTo>
                  <a:pt x="105" y="123"/>
                  <a:pt x="109" y="123"/>
                  <a:pt x="112" y="12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25" y="111"/>
                  <a:pt x="125" y="111"/>
                  <a:pt x="125" y="111"/>
                </a:cubicBezTo>
                <a:cubicBezTo>
                  <a:pt x="123" y="109"/>
                  <a:pt x="123" y="105"/>
                  <a:pt x="125" y="102"/>
                </a:cubicBezTo>
                <a:cubicBezTo>
                  <a:pt x="126" y="99"/>
                  <a:pt x="127" y="97"/>
                  <a:pt x="128" y="94"/>
                </a:cubicBezTo>
                <a:cubicBezTo>
                  <a:pt x="129" y="91"/>
                  <a:pt x="132" y="89"/>
                  <a:pt x="135" y="88"/>
                </a:cubicBezTo>
                <a:cubicBezTo>
                  <a:pt x="150" y="86"/>
                  <a:pt x="150" y="86"/>
                  <a:pt x="150" y="86"/>
                </a:cubicBezTo>
                <a:cubicBezTo>
                  <a:pt x="150" y="71"/>
                  <a:pt x="150" y="71"/>
                  <a:pt x="150" y="71"/>
                </a:cubicBezTo>
                <a:cubicBezTo>
                  <a:pt x="135" y="69"/>
                  <a:pt x="135" y="69"/>
                  <a:pt x="135" y="69"/>
                </a:cubicBezTo>
                <a:cubicBezTo>
                  <a:pt x="132" y="68"/>
                  <a:pt x="129" y="66"/>
                  <a:pt x="128" y="62"/>
                </a:cubicBezTo>
                <a:cubicBezTo>
                  <a:pt x="127" y="60"/>
                  <a:pt x="126" y="57"/>
                  <a:pt x="125" y="55"/>
                </a:cubicBezTo>
                <a:cubicBezTo>
                  <a:pt x="123" y="52"/>
                  <a:pt x="123" y="48"/>
                  <a:pt x="125" y="45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09" y="34"/>
                  <a:pt x="105" y="34"/>
                  <a:pt x="102" y="32"/>
                </a:cubicBezTo>
                <a:cubicBezTo>
                  <a:pt x="100" y="31"/>
                  <a:pt x="97" y="30"/>
                  <a:pt x="95" y="29"/>
                </a:cubicBezTo>
                <a:cubicBezTo>
                  <a:pt x="91" y="28"/>
                  <a:pt x="89" y="25"/>
                  <a:pt x="88" y="22"/>
                </a:cubicBezTo>
                <a:cubicBezTo>
                  <a:pt x="86" y="7"/>
                  <a:pt x="86" y="7"/>
                  <a:pt x="86" y="7"/>
                </a:cubicBezTo>
                <a:cubicBezTo>
                  <a:pt x="71" y="7"/>
                  <a:pt x="71" y="7"/>
                  <a:pt x="71" y="7"/>
                </a:cubicBezTo>
                <a:cubicBezTo>
                  <a:pt x="69" y="22"/>
                  <a:pt x="69" y="22"/>
                  <a:pt x="69" y="22"/>
                </a:cubicBezTo>
                <a:cubicBezTo>
                  <a:pt x="68" y="25"/>
                  <a:pt x="66" y="28"/>
                  <a:pt x="63" y="29"/>
                </a:cubicBezTo>
                <a:cubicBezTo>
                  <a:pt x="60" y="30"/>
                  <a:pt x="58" y="31"/>
                  <a:pt x="55" y="32"/>
                </a:cubicBezTo>
                <a:cubicBezTo>
                  <a:pt x="52" y="34"/>
                  <a:pt x="48" y="34"/>
                  <a:pt x="46" y="32"/>
                </a:cubicBezTo>
                <a:cubicBezTo>
                  <a:pt x="33" y="23"/>
                  <a:pt x="33" y="23"/>
                  <a:pt x="33" y="23"/>
                </a:cubicBezTo>
                <a:cubicBezTo>
                  <a:pt x="23" y="33"/>
                  <a:pt x="23" y="33"/>
                  <a:pt x="23" y="33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8"/>
                  <a:pt x="34" y="52"/>
                  <a:pt x="33" y="55"/>
                </a:cubicBezTo>
                <a:cubicBezTo>
                  <a:pt x="31" y="57"/>
                  <a:pt x="30" y="60"/>
                  <a:pt x="29" y="62"/>
                </a:cubicBezTo>
                <a:cubicBezTo>
                  <a:pt x="28" y="66"/>
                  <a:pt x="26" y="68"/>
                  <a:pt x="22" y="6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86"/>
                  <a:pt x="7" y="86"/>
                  <a:pt x="7" y="86"/>
                </a:cubicBezTo>
                <a:cubicBezTo>
                  <a:pt x="22" y="88"/>
                  <a:pt x="22" y="88"/>
                  <a:pt x="22" y="88"/>
                </a:cubicBezTo>
                <a:cubicBezTo>
                  <a:pt x="26" y="89"/>
                  <a:pt x="28" y="91"/>
                  <a:pt x="29" y="94"/>
                </a:cubicBezTo>
                <a:cubicBezTo>
                  <a:pt x="30" y="97"/>
                  <a:pt x="31" y="99"/>
                  <a:pt x="33" y="102"/>
                </a:cubicBezTo>
                <a:cubicBezTo>
                  <a:pt x="34" y="105"/>
                  <a:pt x="34" y="109"/>
                  <a:pt x="32" y="111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48" y="123"/>
                  <a:pt x="52" y="123"/>
                  <a:pt x="55" y="124"/>
                </a:cubicBezTo>
                <a:cubicBezTo>
                  <a:pt x="58" y="126"/>
                  <a:pt x="60" y="127"/>
                  <a:pt x="63" y="128"/>
                </a:cubicBezTo>
                <a:cubicBezTo>
                  <a:pt x="66" y="129"/>
                  <a:pt x="68" y="131"/>
                  <a:pt x="69" y="135"/>
                </a:cubicBezTo>
                <a:lnTo>
                  <a:pt x="71" y="150"/>
                </a:lnTo>
                <a:close/>
                <a:moveTo>
                  <a:pt x="23" y="124"/>
                </a:move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lose/>
                <a:moveTo>
                  <a:pt x="135" y="123"/>
                </a:moveTo>
                <a:cubicBezTo>
                  <a:pt x="135" y="123"/>
                  <a:pt x="135" y="123"/>
                  <a:pt x="135" y="123"/>
                </a:cubicBezTo>
                <a:close/>
                <a:moveTo>
                  <a:pt x="150" y="86"/>
                </a:moveTo>
                <a:cubicBezTo>
                  <a:pt x="150" y="86"/>
                  <a:pt x="150" y="86"/>
                  <a:pt x="150" y="86"/>
                </a:cubicBezTo>
                <a:close/>
                <a:moveTo>
                  <a:pt x="7" y="86"/>
                </a:moveTo>
                <a:cubicBezTo>
                  <a:pt x="7" y="86"/>
                  <a:pt x="7" y="86"/>
                  <a:pt x="7" y="86"/>
                </a:cubicBezTo>
                <a:close/>
                <a:moveTo>
                  <a:pt x="150" y="86"/>
                </a:moveTo>
                <a:cubicBezTo>
                  <a:pt x="150" y="86"/>
                  <a:pt x="150" y="86"/>
                  <a:pt x="150" y="86"/>
                </a:cubicBezTo>
                <a:close/>
                <a:moveTo>
                  <a:pt x="7" y="86"/>
                </a:moveTo>
                <a:cubicBezTo>
                  <a:pt x="7" y="86"/>
                  <a:pt x="7" y="86"/>
                  <a:pt x="7" y="86"/>
                </a:cubicBezTo>
                <a:cubicBezTo>
                  <a:pt x="7" y="86"/>
                  <a:pt x="7" y="86"/>
                  <a:pt x="7" y="86"/>
                </a:cubicBezTo>
                <a:close/>
                <a:moveTo>
                  <a:pt x="124" y="22"/>
                </a:moveTo>
                <a:cubicBezTo>
                  <a:pt x="124" y="22"/>
                  <a:pt x="124" y="22"/>
                  <a:pt x="124" y="22"/>
                </a:cubicBezTo>
                <a:close/>
                <a:moveTo>
                  <a:pt x="124" y="22"/>
                </a:moveTo>
                <a:cubicBezTo>
                  <a:pt x="124" y="22"/>
                  <a:pt x="124" y="22"/>
                  <a:pt x="124" y="22"/>
                </a:cubicBezTo>
                <a:close/>
                <a:moveTo>
                  <a:pt x="79" y="110"/>
                </a:moveTo>
                <a:cubicBezTo>
                  <a:pt x="70" y="110"/>
                  <a:pt x="62" y="106"/>
                  <a:pt x="57" y="100"/>
                </a:cubicBezTo>
                <a:cubicBezTo>
                  <a:pt x="49" y="93"/>
                  <a:pt x="46" y="82"/>
                  <a:pt x="48" y="71"/>
                </a:cubicBezTo>
                <a:cubicBezTo>
                  <a:pt x="51" y="59"/>
                  <a:pt x="60" y="50"/>
                  <a:pt x="72" y="48"/>
                </a:cubicBezTo>
                <a:cubicBezTo>
                  <a:pt x="82" y="46"/>
                  <a:pt x="93" y="49"/>
                  <a:pt x="101" y="56"/>
                </a:cubicBezTo>
                <a:cubicBezTo>
                  <a:pt x="108" y="64"/>
                  <a:pt x="111" y="75"/>
                  <a:pt x="109" y="85"/>
                </a:cubicBezTo>
                <a:cubicBezTo>
                  <a:pt x="107" y="97"/>
                  <a:pt x="97" y="106"/>
                  <a:pt x="86" y="109"/>
                </a:cubicBezTo>
                <a:cubicBezTo>
                  <a:pt x="83" y="109"/>
                  <a:pt x="81" y="110"/>
                  <a:pt x="79" y="110"/>
                </a:cubicBezTo>
                <a:close/>
                <a:moveTo>
                  <a:pt x="79" y="54"/>
                </a:moveTo>
                <a:cubicBezTo>
                  <a:pt x="77" y="54"/>
                  <a:pt x="75" y="54"/>
                  <a:pt x="73" y="55"/>
                </a:cubicBezTo>
                <a:cubicBezTo>
                  <a:pt x="64" y="57"/>
                  <a:pt x="57" y="64"/>
                  <a:pt x="55" y="73"/>
                </a:cubicBezTo>
                <a:cubicBezTo>
                  <a:pt x="53" y="81"/>
                  <a:pt x="56" y="89"/>
                  <a:pt x="62" y="95"/>
                </a:cubicBezTo>
                <a:cubicBezTo>
                  <a:pt x="68" y="101"/>
                  <a:pt x="76" y="104"/>
                  <a:pt x="84" y="102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93" y="100"/>
                  <a:pt x="100" y="93"/>
                  <a:pt x="102" y="84"/>
                </a:cubicBezTo>
                <a:cubicBezTo>
                  <a:pt x="104" y="76"/>
                  <a:pt x="102" y="67"/>
                  <a:pt x="96" y="61"/>
                </a:cubicBezTo>
                <a:cubicBezTo>
                  <a:pt x="91" y="57"/>
                  <a:pt x="85" y="54"/>
                  <a:pt x="79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8" name="TextBox 9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06620" y="2085340"/>
            <a:ext cx="2950210" cy="10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7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rgbClr val="00000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rgbClr val="00000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维修上门一定要和门店提前预约上门，根据门店的要求上门，有些门店需要避开高峰期；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9" name="泪滴形 18"/>
          <p:cNvSpPr/>
          <p:nvPr>
            <p:custDataLst>
              <p:tags r:id="rId12"/>
            </p:custDataLst>
          </p:nvPr>
        </p:nvSpPr>
        <p:spPr bwMode="auto">
          <a:xfrm rot="8100000">
            <a:off x="9100609" y="1529491"/>
            <a:ext cx="1187639" cy="1187639"/>
          </a:xfrm>
          <a:prstGeom prst="teardrop">
            <a:avLst/>
          </a:prstGeom>
          <a:solidFill>
            <a:srgbClr val="1AA3AA"/>
          </a:solidFill>
          <a:ln>
            <a:noFill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0" name="Freeform 8"/>
          <p:cNvSpPr/>
          <p:nvPr>
            <p:custDataLst>
              <p:tags r:id="rId13"/>
            </p:custDataLst>
          </p:nvPr>
        </p:nvSpPr>
        <p:spPr bwMode="auto">
          <a:xfrm>
            <a:off x="7955418" y="3109912"/>
            <a:ext cx="3478022" cy="693738"/>
          </a:xfrm>
          <a:custGeom>
            <a:avLst/>
            <a:gdLst>
              <a:gd name="T0" fmla="*/ 2475377 w 577"/>
              <a:gd name="T1" fmla="*/ 226883 h 159"/>
              <a:gd name="T2" fmla="*/ 1459950 w 577"/>
              <a:gd name="T3" fmla="*/ 226883 h 159"/>
              <a:gd name="T4" fmla="*/ 1359714 w 577"/>
              <a:gd name="T5" fmla="*/ 113441 h 159"/>
              <a:gd name="T6" fmla="*/ 1259479 w 577"/>
              <a:gd name="T7" fmla="*/ 0 h 159"/>
              <a:gd name="T8" fmla="*/ 1154886 w 577"/>
              <a:gd name="T9" fmla="*/ 113441 h 159"/>
              <a:gd name="T10" fmla="*/ 1054650 w 577"/>
              <a:gd name="T11" fmla="*/ 226883 h 159"/>
              <a:gd name="T12" fmla="*/ 39223 w 577"/>
              <a:gd name="T13" fmla="*/ 226883 h 159"/>
              <a:gd name="T14" fmla="*/ 0 w 577"/>
              <a:gd name="T15" fmla="*/ 266151 h 159"/>
              <a:gd name="T16" fmla="*/ 0 w 577"/>
              <a:gd name="T17" fmla="*/ 654469 h 159"/>
              <a:gd name="T18" fmla="*/ 39223 w 577"/>
              <a:gd name="T19" fmla="*/ 693737 h 159"/>
              <a:gd name="T20" fmla="*/ 2475377 w 577"/>
              <a:gd name="T21" fmla="*/ 693737 h 159"/>
              <a:gd name="T22" fmla="*/ 2514600 w 577"/>
              <a:gd name="T23" fmla="*/ 654469 h 159"/>
              <a:gd name="T24" fmla="*/ 2514600 w 577"/>
              <a:gd name="T25" fmla="*/ 266151 h 159"/>
              <a:gd name="T26" fmla="*/ 2475377 w 577"/>
              <a:gd name="T27" fmla="*/ 226883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77" h="159">
                <a:moveTo>
                  <a:pt x="568" y="52"/>
                </a:moveTo>
                <a:cubicBezTo>
                  <a:pt x="335" y="52"/>
                  <a:pt x="335" y="52"/>
                  <a:pt x="335" y="52"/>
                </a:cubicBezTo>
                <a:cubicBezTo>
                  <a:pt x="312" y="26"/>
                  <a:pt x="312" y="26"/>
                  <a:pt x="312" y="26"/>
                </a:cubicBezTo>
                <a:cubicBezTo>
                  <a:pt x="289" y="0"/>
                  <a:pt x="289" y="0"/>
                  <a:pt x="289" y="0"/>
                </a:cubicBezTo>
                <a:cubicBezTo>
                  <a:pt x="265" y="26"/>
                  <a:pt x="265" y="26"/>
                  <a:pt x="265" y="26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4" y="52"/>
                  <a:pt x="0" y="56"/>
                  <a:pt x="0" y="61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5"/>
                  <a:pt x="4" y="159"/>
                  <a:pt x="9" y="159"/>
                </a:cubicBezTo>
                <a:cubicBezTo>
                  <a:pt x="568" y="159"/>
                  <a:pt x="568" y="159"/>
                  <a:pt x="568" y="159"/>
                </a:cubicBezTo>
                <a:cubicBezTo>
                  <a:pt x="573" y="159"/>
                  <a:pt x="577" y="155"/>
                  <a:pt x="577" y="150"/>
                </a:cubicBezTo>
                <a:cubicBezTo>
                  <a:pt x="577" y="61"/>
                  <a:pt x="577" y="61"/>
                  <a:pt x="577" y="61"/>
                </a:cubicBezTo>
                <a:cubicBezTo>
                  <a:pt x="577" y="56"/>
                  <a:pt x="573" y="52"/>
                  <a:pt x="568" y="52"/>
                </a:cubicBezTo>
                <a:close/>
              </a:path>
            </a:pathLst>
          </a:custGeom>
          <a:solidFill>
            <a:srgbClr val="1AA3A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4" name="TextBox 9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29748" y="3406140"/>
            <a:ext cx="1526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750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rgbClr val="00000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rgbClr val="00000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cs typeface="Arial" panose="020B0604020202090204" pitchFamily="34" charset="0"/>
                <a:sym typeface="Arial" panose="020B0604020202090204" pitchFamily="34" charset="0"/>
              </a:rPr>
              <a:t>上门服务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34" name="Freeform 20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9402144" y="1938527"/>
            <a:ext cx="584568" cy="369568"/>
          </a:xfrm>
          <a:custGeom>
            <a:avLst/>
            <a:gdLst>
              <a:gd name="T0" fmla="*/ 698153 w 183"/>
              <a:gd name="T1" fmla="*/ 504825 h 116"/>
              <a:gd name="T2" fmla="*/ 100359 w 183"/>
              <a:gd name="T3" fmla="*/ 504825 h 116"/>
              <a:gd name="T4" fmla="*/ 0 w 183"/>
              <a:gd name="T5" fmla="*/ 404730 h 116"/>
              <a:gd name="T6" fmla="*/ 0 w 183"/>
              <a:gd name="T7" fmla="*/ 100095 h 116"/>
              <a:gd name="T8" fmla="*/ 100359 w 183"/>
              <a:gd name="T9" fmla="*/ 0 h 116"/>
              <a:gd name="T10" fmla="*/ 698153 w 183"/>
              <a:gd name="T11" fmla="*/ 0 h 116"/>
              <a:gd name="T12" fmla="*/ 798512 w 183"/>
              <a:gd name="T13" fmla="*/ 100095 h 116"/>
              <a:gd name="T14" fmla="*/ 798512 w 183"/>
              <a:gd name="T15" fmla="*/ 404730 h 116"/>
              <a:gd name="T16" fmla="*/ 698153 w 183"/>
              <a:gd name="T17" fmla="*/ 504825 h 116"/>
              <a:gd name="T18" fmla="*/ 100359 w 183"/>
              <a:gd name="T19" fmla="*/ 34816 h 116"/>
              <a:gd name="T20" fmla="*/ 30544 w 183"/>
              <a:gd name="T21" fmla="*/ 100095 h 116"/>
              <a:gd name="T22" fmla="*/ 30544 w 183"/>
              <a:gd name="T23" fmla="*/ 404730 h 116"/>
              <a:gd name="T24" fmla="*/ 100359 w 183"/>
              <a:gd name="T25" fmla="*/ 474361 h 116"/>
              <a:gd name="T26" fmla="*/ 698153 w 183"/>
              <a:gd name="T27" fmla="*/ 474361 h 116"/>
              <a:gd name="T28" fmla="*/ 767968 w 183"/>
              <a:gd name="T29" fmla="*/ 404730 h 116"/>
              <a:gd name="T30" fmla="*/ 767968 w 183"/>
              <a:gd name="T31" fmla="*/ 100095 h 116"/>
              <a:gd name="T32" fmla="*/ 698153 w 183"/>
              <a:gd name="T33" fmla="*/ 34816 h 116"/>
              <a:gd name="T34" fmla="*/ 100359 w 183"/>
              <a:gd name="T35" fmla="*/ 34816 h 116"/>
              <a:gd name="T36" fmla="*/ 685062 w 183"/>
              <a:gd name="T37" fmla="*/ 426490 h 116"/>
              <a:gd name="T38" fmla="*/ 676335 w 183"/>
              <a:gd name="T39" fmla="*/ 422138 h 116"/>
              <a:gd name="T40" fmla="*/ 501797 w 183"/>
              <a:gd name="T41" fmla="*/ 274172 h 116"/>
              <a:gd name="T42" fmla="*/ 410165 w 183"/>
              <a:gd name="T43" fmla="*/ 348155 h 116"/>
              <a:gd name="T44" fmla="*/ 388347 w 183"/>
              <a:gd name="T45" fmla="*/ 348155 h 116"/>
              <a:gd name="T46" fmla="*/ 296715 w 183"/>
              <a:gd name="T47" fmla="*/ 274172 h 116"/>
              <a:gd name="T48" fmla="*/ 122177 w 183"/>
              <a:gd name="T49" fmla="*/ 422138 h 116"/>
              <a:gd name="T50" fmla="*/ 100359 w 183"/>
              <a:gd name="T51" fmla="*/ 417786 h 116"/>
              <a:gd name="T52" fmla="*/ 100359 w 183"/>
              <a:gd name="T53" fmla="*/ 396027 h 116"/>
              <a:gd name="T54" fmla="*/ 270534 w 183"/>
              <a:gd name="T55" fmla="*/ 256764 h 116"/>
              <a:gd name="T56" fmla="*/ 100359 w 183"/>
              <a:gd name="T57" fmla="*/ 121854 h 116"/>
              <a:gd name="T58" fmla="*/ 95996 w 183"/>
              <a:gd name="T59" fmla="*/ 100095 h 116"/>
              <a:gd name="T60" fmla="*/ 117813 w 183"/>
              <a:gd name="T61" fmla="*/ 95743 h 116"/>
              <a:gd name="T62" fmla="*/ 397074 w 183"/>
              <a:gd name="T63" fmla="*/ 313340 h 116"/>
              <a:gd name="T64" fmla="*/ 676335 w 183"/>
              <a:gd name="T65" fmla="*/ 95743 h 116"/>
              <a:gd name="T66" fmla="*/ 698153 w 183"/>
              <a:gd name="T67" fmla="*/ 100095 h 116"/>
              <a:gd name="T68" fmla="*/ 698153 w 183"/>
              <a:gd name="T69" fmla="*/ 121854 h 116"/>
              <a:gd name="T70" fmla="*/ 523614 w 183"/>
              <a:gd name="T71" fmla="*/ 256764 h 116"/>
              <a:gd name="T72" fmla="*/ 698153 w 183"/>
              <a:gd name="T73" fmla="*/ 396027 h 116"/>
              <a:gd name="T74" fmla="*/ 698153 w 183"/>
              <a:gd name="T75" fmla="*/ 417786 h 116"/>
              <a:gd name="T76" fmla="*/ 685062 w 183"/>
              <a:gd name="T77" fmla="*/ 426490 h 11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83" h="116">
                <a:moveTo>
                  <a:pt x="160" y="116"/>
                </a:moveTo>
                <a:cubicBezTo>
                  <a:pt x="23" y="116"/>
                  <a:pt x="23" y="116"/>
                  <a:pt x="23" y="116"/>
                </a:cubicBezTo>
                <a:cubicBezTo>
                  <a:pt x="10" y="116"/>
                  <a:pt x="0" y="105"/>
                  <a:pt x="0" y="9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0" y="0"/>
                  <a:pt x="23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73" y="0"/>
                  <a:pt x="183" y="11"/>
                  <a:pt x="183" y="23"/>
                </a:cubicBezTo>
                <a:cubicBezTo>
                  <a:pt x="183" y="93"/>
                  <a:pt x="183" y="93"/>
                  <a:pt x="183" y="93"/>
                </a:cubicBezTo>
                <a:cubicBezTo>
                  <a:pt x="183" y="105"/>
                  <a:pt x="173" y="116"/>
                  <a:pt x="160" y="116"/>
                </a:cubicBezTo>
                <a:close/>
                <a:moveTo>
                  <a:pt x="23" y="8"/>
                </a:moveTo>
                <a:cubicBezTo>
                  <a:pt x="14" y="8"/>
                  <a:pt x="7" y="15"/>
                  <a:pt x="7" y="2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101"/>
                  <a:pt x="14" y="109"/>
                  <a:pt x="23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9" y="109"/>
                  <a:pt x="176" y="101"/>
                  <a:pt x="176" y="93"/>
                </a:cubicBezTo>
                <a:cubicBezTo>
                  <a:pt x="176" y="23"/>
                  <a:pt x="176" y="23"/>
                  <a:pt x="176" y="23"/>
                </a:cubicBezTo>
                <a:cubicBezTo>
                  <a:pt x="176" y="15"/>
                  <a:pt x="169" y="8"/>
                  <a:pt x="160" y="8"/>
                </a:cubicBezTo>
                <a:lnTo>
                  <a:pt x="23" y="8"/>
                </a:lnTo>
                <a:close/>
                <a:moveTo>
                  <a:pt x="157" y="98"/>
                </a:moveTo>
                <a:cubicBezTo>
                  <a:pt x="157" y="98"/>
                  <a:pt x="156" y="97"/>
                  <a:pt x="155" y="97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94" y="80"/>
                  <a:pt x="94" y="80"/>
                  <a:pt x="94" y="80"/>
                </a:cubicBezTo>
                <a:cubicBezTo>
                  <a:pt x="92" y="81"/>
                  <a:pt x="91" y="81"/>
                  <a:pt x="89" y="80"/>
                </a:cubicBezTo>
                <a:cubicBezTo>
                  <a:pt x="68" y="63"/>
                  <a:pt x="68" y="63"/>
                  <a:pt x="68" y="63"/>
                </a:cubicBezTo>
                <a:cubicBezTo>
                  <a:pt x="28" y="97"/>
                  <a:pt x="28" y="97"/>
                  <a:pt x="28" y="97"/>
                </a:cubicBezTo>
                <a:cubicBezTo>
                  <a:pt x="26" y="98"/>
                  <a:pt x="24" y="98"/>
                  <a:pt x="23" y="96"/>
                </a:cubicBezTo>
                <a:cubicBezTo>
                  <a:pt x="21" y="95"/>
                  <a:pt x="21" y="93"/>
                  <a:pt x="23" y="91"/>
                </a:cubicBezTo>
                <a:cubicBezTo>
                  <a:pt x="62" y="59"/>
                  <a:pt x="62" y="59"/>
                  <a:pt x="62" y="59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7"/>
                  <a:pt x="21" y="25"/>
                  <a:pt x="22" y="23"/>
                </a:cubicBezTo>
                <a:cubicBezTo>
                  <a:pt x="24" y="21"/>
                  <a:pt x="26" y="21"/>
                  <a:pt x="27" y="22"/>
                </a:cubicBezTo>
                <a:cubicBezTo>
                  <a:pt x="91" y="72"/>
                  <a:pt x="91" y="72"/>
                  <a:pt x="91" y="72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7" y="21"/>
                  <a:pt x="159" y="21"/>
                  <a:pt x="160" y="23"/>
                </a:cubicBezTo>
                <a:cubicBezTo>
                  <a:pt x="161" y="25"/>
                  <a:pt x="161" y="27"/>
                  <a:pt x="160" y="28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61" y="93"/>
                  <a:pt x="161" y="95"/>
                  <a:pt x="160" y="96"/>
                </a:cubicBezTo>
                <a:cubicBezTo>
                  <a:pt x="159" y="97"/>
                  <a:pt x="158" y="98"/>
                  <a:pt x="157" y="9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2" name="TextBox 9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05420" y="3924300"/>
            <a:ext cx="3916680" cy="304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6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rgbClr val="00000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rgbClr val="00000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rgbClr val="000000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1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、文明用语；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2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、现场解决不了的问题及时跟我们联系；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3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、完工后保外的旧件留给门店；保内的配件要求让服务商寄回；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4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、完工后工单上让门店的负责人签字，用到配件详细的记录；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5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、设备使用过程中的注意事项给门店的负责人讲解；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6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、给门店告知我们的报修，更换滤芯的联系方式；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7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、设备正常运行</a:t>
            </a: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5-10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分钟后离开；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8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、离开时和门店的负责人打招呼；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9</a:t>
            </a:r>
            <a:r>
              <a:rPr kumimoji="0" lang="zh-CN" altLang="en-US" sz="2000" b="1" i="0" u="none" strike="noStrike" kern="1200" cap="none" spc="150" normalizeH="0" noProof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、垃圾清理；</a:t>
            </a: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2000" b="1" i="0" u="none" strike="noStrike" kern="1200" cap="none" spc="150" normalizeH="0" noProof="0">
              <a:ln>
                <a:noFill/>
              </a:ln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4" name="任意多边形: 形状 43"/>
          <p:cNvSpPr/>
          <p:nvPr>
            <p:custDataLst>
              <p:tags r:id="rId17"/>
            </p:custDataLst>
          </p:nvPr>
        </p:nvSpPr>
        <p:spPr>
          <a:xfrm>
            <a:off x="0" y="3335755"/>
            <a:ext cx="647752" cy="466855"/>
          </a:xfrm>
          <a:custGeom>
            <a:avLst/>
            <a:gdLst>
              <a:gd name="connsiteX0" fmla="*/ 0 w 647752"/>
              <a:gd name="connsiteY0" fmla="*/ 0 h 466855"/>
              <a:gd name="connsiteX1" fmla="*/ 93159 w 647752"/>
              <a:gd name="connsiteY1" fmla="*/ 0 h 466855"/>
              <a:gd name="connsiteX2" fmla="*/ 608530 w 647752"/>
              <a:gd name="connsiteY2" fmla="*/ 0 h 466855"/>
              <a:gd name="connsiteX3" fmla="*/ 647752 w 647752"/>
              <a:gd name="connsiteY3" fmla="*/ 39268 h 466855"/>
              <a:gd name="connsiteX4" fmla="*/ 647752 w 647752"/>
              <a:gd name="connsiteY4" fmla="*/ 427587 h 466855"/>
              <a:gd name="connsiteX5" fmla="*/ 608530 w 647752"/>
              <a:gd name="connsiteY5" fmla="*/ 466855 h 466855"/>
              <a:gd name="connsiteX6" fmla="*/ 63878 w 647752"/>
              <a:gd name="connsiteY6" fmla="*/ 466855 h 466855"/>
              <a:gd name="connsiteX7" fmla="*/ 0 w 647752"/>
              <a:gd name="connsiteY7" fmla="*/ 466855 h 466855"/>
              <a:gd name="connsiteX8" fmla="*/ 0 w 647752"/>
              <a:gd name="connsiteY8" fmla="*/ 0 h 46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52" h="466855">
                <a:moveTo>
                  <a:pt x="0" y="0"/>
                </a:moveTo>
                <a:lnTo>
                  <a:pt x="93159" y="0"/>
                </a:lnTo>
                <a:cubicBezTo>
                  <a:pt x="251532" y="0"/>
                  <a:pt x="422964" y="0"/>
                  <a:pt x="608530" y="0"/>
                </a:cubicBezTo>
                <a:cubicBezTo>
                  <a:pt x="630320" y="0"/>
                  <a:pt x="647752" y="17453"/>
                  <a:pt x="647752" y="39268"/>
                </a:cubicBezTo>
                <a:cubicBezTo>
                  <a:pt x="647752" y="39268"/>
                  <a:pt x="647752" y="39268"/>
                  <a:pt x="647752" y="427587"/>
                </a:cubicBezTo>
                <a:cubicBezTo>
                  <a:pt x="647752" y="449403"/>
                  <a:pt x="630320" y="466855"/>
                  <a:pt x="608530" y="466855"/>
                </a:cubicBezTo>
                <a:cubicBezTo>
                  <a:pt x="608530" y="466855"/>
                  <a:pt x="608530" y="466855"/>
                  <a:pt x="63878" y="466855"/>
                </a:cubicBezTo>
                <a:lnTo>
                  <a:pt x="0" y="4668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/>
          <p:nvPr/>
        </p:nvSpPr>
        <p:spPr>
          <a:xfrm>
            <a:off x="-3175" y="1754188"/>
            <a:ext cx="12196763" cy="35433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auto"/>
            <a:endParaRPr lang="zh-CN" altLang="en-US" strike="noStrike" noProof="1">
              <a:latin typeface="Arial" panose="020B0604020202090204" pitchFamily="34" charset="0"/>
              <a:ea typeface="Arial" panose="020B0604020202090204" pitchFamily="34" charset="0"/>
              <a:sym typeface="iekie jianheiti" pitchFamily="2" charset="-128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92600" y="2246313"/>
            <a:ext cx="5510213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0"/>
            <a:r>
              <a:rPr lang="en-US" altLang="zh-CN" sz="9600" dirty="0">
                <a:solidFill>
                  <a:schemeClr val="bg1"/>
                </a:solidFill>
                <a:latin typeface="AgencyFB" pitchFamily="2" charset="0"/>
              </a:rPr>
              <a:t>THANKS!</a:t>
            </a:r>
            <a:endParaRPr lang="zh-CN" altLang="en-US" sz="9600" dirty="0">
              <a:solidFill>
                <a:schemeClr val="bg1"/>
              </a:solidFill>
              <a:latin typeface="AgencyFB" pitchFamily="2" charset="0"/>
              <a:ea typeface="微软雅黑" panose="020B0503020204020204" charset="-122"/>
            </a:endParaRPr>
          </a:p>
        </p:txBody>
      </p:sp>
      <p:pic>
        <p:nvPicPr>
          <p:cNvPr id="90115" name="Picture 3" descr="F:\备份资料——苏为坤\素材库\5、PNG 素材库\4、水素材\水元素 (9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75" y="731838"/>
            <a:ext cx="3835400" cy="3835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直接连接符 12"/>
          <p:cNvCxnSpPr/>
          <p:nvPr/>
        </p:nvCxnSpPr>
        <p:spPr>
          <a:xfrm>
            <a:off x="9525" y="1528763"/>
            <a:ext cx="8072438" cy="0"/>
          </a:xfrm>
          <a:prstGeom prst="line">
            <a:avLst/>
          </a:prstGeom>
          <a:ln w="25400">
            <a:solidFill>
              <a:srgbClr val="026EBD">
                <a:alpha val="9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003800" y="5408613"/>
            <a:ext cx="7196138" cy="0"/>
          </a:xfrm>
          <a:prstGeom prst="line">
            <a:avLst/>
          </a:prstGeom>
          <a:ln w="25400">
            <a:solidFill>
              <a:srgbClr val="0176CB">
                <a:alpha val="9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5635442" y="1905363"/>
            <a:ext cx="4185984" cy="489858"/>
            <a:chOff x="5635442" y="1171580"/>
            <a:chExt cx="4185984" cy="489858"/>
          </a:xfrm>
        </p:grpSpPr>
        <p:sp>
          <p:nvSpPr>
            <p:cNvPr id="26" name="椭圆 25"/>
            <p:cNvSpPr/>
            <p:nvPr>
              <p:custDataLst>
                <p:tags r:id="rId2"/>
              </p:custDataLst>
            </p:nvPr>
          </p:nvSpPr>
          <p:spPr>
            <a:xfrm>
              <a:off x="5635442" y="1171580"/>
              <a:ext cx="489858" cy="4898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latin typeface="Arial" panose="020B0604020202090204" pitchFamily="34" charset="0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3"/>
              </p:custDataLst>
            </p:nvPr>
          </p:nvSpPr>
          <p:spPr bwMode="auto">
            <a:xfrm>
              <a:off x="5759246" y="1305215"/>
              <a:ext cx="242250" cy="22258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latin typeface="Arial" panose="020B0604020202090204" pitchFamily="34" charset="0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6249104" y="1239363"/>
              <a:ext cx="3572322" cy="351661"/>
            </a:xfrm>
            <a:prstGeom prst="rect">
              <a:avLst/>
            </a:prstGeom>
          </p:spPr>
          <p:txBody>
            <a:bodyPr wrap="square" lIns="91440" tIns="0" rIns="91440" bIns="4572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b="1" spc="15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安装注意事项</a:t>
              </a:r>
              <a:endParaRPr lang="zh-CN" altLang="en-US" sz="30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5635442" y="3153911"/>
            <a:ext cx="4185984" cy="489858"/>
            <a:chOff x="5635442" y="2017610"/>
            <a:chExt cx="4185984" cy="489858"/>
          </a:xfrm>
        </p:grpSpPr>
        <p:sp>
          <p:nvSpPr>
            <p:cNvPr id="33" name="椭圆 32"/>
            <p:cNvSpPr/>
            <p:nvPr>
              <p:custDataLst>
                <p:tags r:id="rId6"/>
              </p:custDataLst>
            </p:nvPr>
          </p:nvSpPr>
          <p:spPr>
            <a:xfrm>
              <a:off x="5635442" y="2017610"/>
              <a:ext cx="489858" cy="4898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latin typeface="Arial" panose="020B0604020202090204" pitchFamily="34" charset="0"/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7"/>
              </p:custDataLst>
            </p:nvPr>
          </p:nvSpPr>
          <p:spPr bwMode="auto">
            <a:xfrm>
              <a:off x="5759246" y="2151245"/>
              <a:ext cx="242250" cy="22258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latin typeface="Arial" panose="020B0604020202090204" pitchFamily="34" charset="0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6249104" y="2085393"/>
              <a:ext cx="3572322" cy="351661"/>
            </a:xfrm>
            <a:prstGeom prst="rect">
              <a:avLst/>
            </a:prstGeom>
          </p:spPr>
          <p:txBody>
            <a:bodyPr wrap="square" lIns="91440" tIns="0" rIns="91440" bIns="4572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b="1" spc="15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保养注意事项</a:t>
              </a:r>
              <a:endParaRPr lang="zh-CN" altLang="en-US" sz="30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9"/>
            </p:custDataLst>
          </p:nvPr>
        </p:nvGrpSpPr>
        <p:grpSpPr>
          <a:xfrm>
            <a:off x="5635442" y="4402458"/>
            <a:ext cx="4185984" cy="489858"/>
            <a:chOff x="5635442" y="2863640"/>
            <a:chExt cx="4185984" cy="489858"/>
          </a:xfrm>
        </p:grpSpPr>
        <p:sp>
          <p:nvSpPr>
            <p:cNvPr id="39" name="椭圆 38"/>
            <p:cNvSpPr/>
            <p:nvPr>
              <p:custDataLst>
                <p:tags r:id="rId10"/>
              </p:custDataLst>
            </p:nvPr>
          </p:nvSpPr>
          <p:spPr>
            <a:xfrm>
              <a:off x="5635442" y="2863640"/>
              <a:ext cx="489858" cy="4898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latin typeface="Arial" panose="020B0604020202090204" pitchFamily="34" charset="0"/>
              </a:endParaRPr>
            </a:p>
          </p:txBody>
        </p:sp>
        <p:sp>
          <p:nvSpPr>
            <p:cNvPr id="40" name="任意多边形 39"/>
            <p:cNvSpPr/>
            <p:nvPr>
              <p:custDataLst>
                <p:tags r:id="rId11"/>
              </p:custDataLst>
            </p:nvPr>
          </p:nvSpPr>
          <p:spPr bwMode="auto">
            <a:xfrm>
              <a:off x="5759246" y="2997275"/>
              <a:ext cx="242250" cy="22258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latin typeface="Arial" panose="020B0604020202090204" pitchFamily="34" charset="0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12"/>
              </p:custDataLst>
            </p:nvPr>
          </p:nvSpPr>
          <p:spPr>
            <a:xfrm>
              <a:off x="6249104" y="2931423"/>
              <a:ext cx="3572322" cy="351661"/>
            </a:xfrm>
            <a:prstGeom prst="rect">
              <a:avLst/>
            </a:prstGeom>
          </p:spPr>
          <p:txBody>
            <a:bodyPr wrap="square" lIns="91440" tIns="0" rIns="91440" bIns="4572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spc="15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维修注意事项</a:t>
              </a:r>
              <a:endParaRPr lang="zh-CN" altLang="en-US" sz="300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cxnSp>
        <p:nvCxnSpPr>
          <p:cNvPr id="60" name="直接连接符 59"/>
          <p:cNvCxnSpPr/>
          <p:nvPr>
            <p:custDataLst>
              <p:tags r:id="rId13"/>
            </p:custDataLst>
          </p:nvPr>
        </p:nvCxnSpPr>
        <p:spPr>
          <a:xfrm>
            <a:off x="6108748" y="2791128"/>
            <a:ext cx="357232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14"/>
            </p:custDataLst>
          </p:nvPr>
        </p:nvCxnSpPr>
        <p:spPr>
          <a:xfrm>
            <a:off x="6108748" y="4036200"/>
            <a:ext cx="357232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>
            <p:custDataLst>
              <p:tags r:id="rId15"/>
            </p:custDataLst>
          </p:nvPr>
        </p:nvSpPr>
        <p:spPr>
          <a:xfrm>
            <a:off x="1914483" y="2395221"/>
            <a:ext cx="2466877" cy="1142464"/>
          </a:xfrm>
          <a:prstGeom prst="rect">
            <a:avLst/>
          </a:prstGeom>
          <a:noFill/>
        </p:spPr>
        <p:txBody>
          <a:bodyPr wrap="square" lIns="91440" tIns="45720" rIns="91440" bIns="0" anchor="b" anchorCtr="0">
            <a:normAutofit/>
          </a:bodyPr>
          <a:lstStyle/>
          <a:p>
            <a:pPr algn="ctr"/>
            <a:r>
              <a:rPr lang="zh-CN" altLang="en-US" sz="6000" b="1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rPr>
              <a:t>目录</a:t>
            </a:r>
            <a:endParaRPr lang="zh-CN" altLang="en-US" sz="6000" b="1">
              <a:solidFill>
                <a:schemeClr val="accent1"/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>
            <p:custDataLst>
              <p:tags r:id="rId16"/>
            </p:custDataLst>
          </p:nvPr>
        </p:nvSpPr>
        <p:spPr>
          <a:xfrm>
            <a:off x="1914483" y="3581644"/>
            <a:ext cx="2466877" cy="504719"/>
          </a:xfrm>
          <a:prstGeom prst="rect">
            <a:avLst/>
          </a:prstGeom>
          <a:noFill/>
        </p:spPr>
        <p:txBody>
          <a:bodyPr wrap="square" lIns="91440" tIns="0" rIns="91440" bIns="45720" anchor="t" anchorCtr="0">
            <a:normAutofit lnSpcReduction="20000"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rPr>
              <a:t>CONTENTS</a:t>
            </a:r>
            <a:endParaRPr lang="en-US" altLang="zh-CN" sz="32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pic>
        <p:nvPicPr>
          <p:cNvPr id="30776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14890" y="249238"/>
            <a:ext cx="1806575" cy="530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lIns="36000">
            <a:normAutofit/>
          </a:bodyPr>
          <a:lstStyle/>
          <a:p>
            <a:r>
              <a:rPr lang="zh-CN" altLang="en-US" spc="1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sym typeface="+mn-ea"/>
              </a:rPr>
              <a:t>安装注意事项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614274" y="1685257"/>
            <a:ext cx="2409371" cy="7200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CN" sz="6000" b="1" dirty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rPr>
              <a:t>2020</a:t>
            </a:r>
            <a:endParaRPr lang="zh-CN" altLang="en-US" sz="6000" b="1" dirty="0">
              <a:solidFill>
                <a:schemeClr val="accent1"/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 flipV="1">
            <a:off x="1007110" y="798830"/>
            <a:ext cx="1092454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9238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53565" y="112395"/>
            <a:ext cx="37452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一、安装前的准备工作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53" name="Shape 1318"/>
          <p:cNvSpPr/>
          <p:nvPr>
            <p:custDataLst>
              <p:tags r:id="rId2"/>
            </p:custDataLst>
          </p:nvPr>
        </p:nvSpPr>
        <p:spPr bwMode="auto">
          <a:xfrm>
            <a:off x="4995918" y="1584781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F74AD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01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54" name="Shape 1318"/>
          <p:cNvSpPr/>
          <p:nvPr>
            <p:custDataLst>
              <p:tags r:id="rId3"/>
            </p:custDataLst>
          </p:nvPr>
        </p:nvSpPr>
        <p:spPr bwMode="auto">
          <a:xfrm>
            <a:off x="7126022" y="2276894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498DB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02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2" name="Shape 1318"/>
          <p:cNvSpPr/>
          <p:nvPr>
            <p:custDataLst>
              <p:tags r:id="rId4"/>
            </p:custDataLst>
          </p:nvPr>
        </p:nvSpPr>
        <p:spPr bwMode="auto">
          <a:xfrm>
            <a:off x="7126022" y="4516618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AA3AA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03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3" name="Shape 1318"/>
          <p:cNvSpPr/>
          <p:nvPr>
            <p:custDataLst>
              <p:tags r:id="rId5"/>
            </p:custDataLst>
          </p:nvPr>
        </p:nvSpPr>
        <p:spPr bwMode="auto">
          <a:xfrm>
            <a:off x="4995918" y="5208731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9A35B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04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4996428" y="2827963"/>
            <a:ext cx="2099810" cy="20955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spc="30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安装前的</a:t>
            </a:r>
            <a:endParaRPr lang="zh-CN" altLang="en-US" sz="2400" b="1" spc="300" smtClea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spc="30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准备工作</a:t>
            </a:r>
            <a:endParaRPr lang="zh-CN" altLang="en-US" sz="2400" b="1" spc="300" smtClea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Shape 1309"/>
          <p:cNvSpPr/>
          <p:nvPr>
            <p:custDataLst>
              <p:tags r:id="rId7"/>
            </p:custDataLst>
          </p:nvPr>
        </p:nvSpPr>
        <p:spPr bwMode="auto">
          <a:xfrm rot="18184189">
            <a:off x="4116135" y="2738857"/>
            <a:ext cx="673100" cy="28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E7E6E6">
                <a:lumMod val="50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3" name="Shape 1310"/>
          <p:cNvSpPr/>
          <p:nvPr>
            <p:custDataLst>
              <p:tags r:id="rId8"/>
            </p:custDataLst>
          </p:nvPr>
        </p:nvSpPr>
        <p:spPr bwMode="auto">
          <a:xfrm rot="14199600">
            <a:off x="4160724" y="4935051"/>
            <a:ext cx="671513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E7E6E6">
                <a:lumMod val="50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8" name="Shape 1305"/>
          <p:cNvSpPr/>
          <p:nvPr>
            <p:custDataLst>
              <p:tags r:id="rId9"/>
            </p:custDataLst>
          </p:nvPr>
        </p:nvSpPr>
        <p:spPr bwMode="auto">
          <a:xfrm rot="1034468">
            <a:off x="6293039" y="2065949"/>
            <a:ext cx="671512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E7E6E6">
                <a:lumMod val="50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pPr>
            <a:endParaRPr sz="2665" dirty="0">
              <a:solidFill>
                <a:srgbClr val="4D576B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9" name="Shape 1307"/>
          <p:cNvSpPr/>
          <p:nvPr>
            <p:custDataLst>
              <p:tags r:id="rId10"/>
            </p:custDataLst>
          </p:nvPr>
        </p:nvSpPr>
        <p:spPr bwMode="auto">
          <a:xfrm rot="5400000">
            <a:off x="7526117" y="3814735"/>
            <a:ext cx="671512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E7E6E6">
                <a:lumMod val="50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rgbClr val="4D576B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0" name="Shape 1308"/>
          <p:cNvSpPr/>
          <p:nvPr>
            <p:custDataLst>
              <p:tags r:id="rId11"/>
            </p:custDataLst>
          </p:nvPr>
        </p:nvSpPr>
        <p:spPr bwMode="auto">
          <a:xfrm rot="9900000">
            <a:off x="6359137" y="5535052"/>
            <a:ext cx="673100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E7E6E6">
                <a:lumMod val="50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rgbClr val="4D576B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1" name="Shape 1315"/>
          <p:cNvSpPr/>
          <p:nvPr>
            <p:custDataLst>
              <p:tags r:id="rId12"/>
            </p:custDataLst>
          </p:nvPr>
        </p:nvSpPr>
        <p:spPr bwMode="auto">
          <a:xfrm>
            <a:off x="3681525" y="3399781"/>
            <a:ext cx="950912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9BBB59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05</a:t>
            </a:r>
            <a:endParaRPr lang="zh-CN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673100" y="1651771"/>
            <a:ext cx="2760001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b="1" spc="30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安装标准的确认</a:t>
            </a:r>
            <a:endParaRPr lang="zh-CN" altLang="en-US" sz="2000" b="1" spc="300" smtClean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>
            <a:off x="673100" y="2080895"/>
            <a:ext cx="3221355" cy="1120140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、新客户没有安装安排的派单前与销售人员确认安装标准，</a:t>
            </a: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小时内和服务经理确认。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、服务部经理制作安装标准，</a:t>
            </a: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天内，并培训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>
          <a:xfrm>
            <a:off x="8759190" y="2080895"/>
            <a:ext cx="2963545" cy="1119505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8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、先确认当地是否有服务商，没有的开发商服务商、并派单。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、设备安装标准；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、安装所需工具；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、安装注意事项的培训；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、安装礼仪的培训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6"/>
            </p:custDataLst>
          </p:nvPr>
        </p:nvSpPr>
        <p:spPr>
          <a:xfrm>
            <a:off x="8589010" y="5181600"/>
            <a:ext cx="3172460" cy="1291590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zh-CN" altLang="en-US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、制单员跟进物流到货情况</a:t>
            </a:r>
            <a:endParaRPr lang="zh-CN" altLang="en-US" sz="1400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zh-CN" altLang="en-US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、跟进过程中</a:t>
            </a:r>
            <a:endParaRPr lang="zh-CN" altLang="en-US" sz="1400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450850" y="4488815"/>
            <a:ext cx="3665855" cy="69278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预约上门</a:t>
            </a:r>
            <a:endParaRPr lang="zh-CN" altLang="en-US" b="1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18"/>
            </p:custDataLst>
          </p:nvPr>
        </p:nvSpPr>
        <p:spPr>
          <a:xfrm>
            <a:off x="509270" y="5238750"/>
            <a:ext cx="3172460" cy="1291590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8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zh-CN" altLang="en-US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、回访门店现场预留标准的确认，确认水电是否通</a:t>
            </a:r>
            <a:r>
              <a:rPr lang="en-US" altLang="zh-CN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,</a:t>
            </a:r>
            <a:r>
              <a:rPr lang="zh-CN" altLang="en-US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地漏</a:t>
            </a:r>
            <a:endParaRPr lang="zh-CN" altLang="en-US" sz="1400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zh-CN" altLang="en-US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、大概上门的时间</a:t>
            </a:r>
            <a:endParaRPr lang="zh-CN" altLang="en-US" sz="1400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r>
              <a:rPr lang="zh-CN" altLang="en-US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、加客户现场负责人的微信，必要时所有负责人的拉一个微信群，如海底捞，巴奴</a:t>
            </a:r>
            <a:r>
              <a:rPr lang="en-US" altLang="zh-CN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,</a:t>
            </a:r>
            <a:r>
              <a:rPr lang="zh-CN" altLang="en-US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西贝、超岛</a:t>
            </a:r>
            <a:endParaRPr lang="zh-CN" altLang="en-US" sz="1400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19"/>
            </p:custDataLst>
          </p:nvPr>
        </p:nvSpPr>
        <p:spPr>
          <a:xfrm>
            <a:off x="672809" y="3327388"/>
            <a:ext cx="2760001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spc="30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已派单未完工的回访</a:t>
            </a:r>
            <a:endParaRPr lang="zh-CN" altLang="en-US" sz="2000" b="1" spc="300" smtClean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4" name="文本框 33"/>
          <p:cNvSpPr txBox="1"/>
          <p:nvPr>
            <p:custDataLst>
              <p:tags r:id="rId20"/>
            </p:custDataLst>
          </p:nvPr>
        </p:nvSpPr>
        <p:spPr>
          <a:xfrm>
            <a:off x="672809" y="3756648"/>
            <a:ext cx="2760001" cy="829946"/>
          </a:xfrm>
          <a:prstGeom prst="rect">
            <a:avLst/>
          </a:prstGeom>
          <a:noFill/>
        </p:spPr>
        <p:txBody>
          <a:bodyPr wrap="square" lIns="90000" tIns="0" rIns="90000" bIns="4680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每</a:t>
            </a: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天回访一次门店，跟进具体上门时间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最近</a:t>
            </a: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天需要安装的再次通知服务商上门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文本框 72"/>
          <p:cNvSpPr txBox="1"/>
          <p:nvPr>
            <p:custDataLst>
              <p:tags r:id="rId21"/>
            </p:custDataLst>
          </p:nvPr>
        </p:nvSpPr>
        <p:spPr>
          <a:xfrm>
            <a:off x="8528685" y="1457960"/>
            <a:ext cx="3585845" cy="59499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派单并培训服务商安装标准</a:t>
            </a:r>
            <a:endParaRPr lang="zh-CN" altLang="en-US" sz="2000" b="1" spc="300" smtClean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4" name="文本框 73"/>
          <p:cNvSpPr txBox="1"/>
          <p:nvPr>
            <p:custDataLst>
              <p:tags r:id="rId22"/>
            </p:custDataLst>
          </p:nvPr>
        </p:nvSpPr>
        <p:spPr>
          <a:xfrm>
            <a:off x="8278495" y="4488815"/>
            <a:ext cx="3665855" cy="69278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跟进物流到货情况</a:t>
            </a:r>
            <a:endParaRPr lang="zh-CN" altLang="en-US" b="1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 flipV="1">
            <a:off x="1007110" y="798830"/>
            <a:ext cx="1092454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9238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53565" y="112395"/>
            <a:ext cx="44577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二、安装过程中的注意事项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" name="任意多边形: 形状 4"/>
          <p:cNvSpPr/>
          <p:nvPr>
            <p:custDataLst>
              <p:tags r:id="rId2"/>
            </p:custDataLst>
          </p:nvPr>
        </p:nvSpPr>
        <p:spPr>
          <a:xfrm>
            <a:off x="570865" y="2184400"/>
            <a:ext cx="2406015" cy="82804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rgbClr val="1F74AD"/>
          </a:solidFill>
        </p:spPr>
        <p:style>
          <a:lnRef idx="0">
            <a:sysClr val="window" lastClr="FFFFFF">
              <a:hueOff val="0"/>
              <a:satOff val="0"/>
              <a:lumOff val="0"/>
              <a:alphaOff val="0"/>
            </a:sysClr>
          </a:lnRef>
          <a:fillRef idx="3">
            <a:scrgbClr r="0" g="0" b="0"/>
          </a:fillRef>
          <a:effectRef idx="2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300" kern="1200"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42315" y="2413635"/>
            <a:ext cx="502285" cy="36957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/>
            <a:r>
              <a:rPr lang="en-US" altLang="zh-CN" sz="1300" b="1">
                <a:solidFill>
                  <a:sysClr val="window" lastClr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01</a:t>
            </a:r>
            <a:endParaRPr lang="en-US" altLang="zh-CN" sz="1300" b="1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101090" y="2380615"/>
            <a:ext cx="1668145" cy="43561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>
                <a:solidFill>
                  <a:sysClr val="window" lastClr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文明用语</a:t>
            </a:r>
            <a:endParaRPr lang="zh-CN" altLang="en-US" sz="1300" b="1" spc="300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666097" y="3767297"/>
            <a:ext cx="2199560" cy="1849954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p>
            <a:pPr algn="ctr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1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、服务商代表的是我们公司，对客户要文明用语，不带脏话；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2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、服装得体；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3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、需临时离开现场需要和现场的负责人打招呼，并告知大概什么时候回来。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任意多边形: 形状 5"/>
          <p:cNvSpPr/>
          <p:nvPr>
            <p:custDataLst>
              <p:tags r:id="rId6"/>
            </p:custDataLst>
          </p:nvPr>
        </p:nvSpPr>
        <p:spPr>
          <a:xfrm>
            <a:off x="3431540" y="2184400"/>
            <a:ext cx="2404745" cy="82804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rgbClr val="3498DB"/>
          </a:solidFill>
        </p:spPr>
        <p:style>
          <a:lnRef idx="0">
            <a:sysClr val="window" lastClr="FFFFFF">
              <a:hueOff val="0"/>
              <a:satOff val="0"/>
              <a:lumOff val="0"/>
              <a:alphaOff val="0"/>
            </a:sysClr>
          </a:lnRef>
          <a:fillRef idx="3">
            <a:scrgbClr r="0" g="0" b="0"/>
          </a:fillRef>
          <a:effectRef idx="2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300" kern="1200"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3601720" y="2413635"/>
            <a:ext cx="502285" cy="36957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/>
            <a:r>
              <a:rPr lang="en-US" altLang="zh-CN" sz="1300" b="1" dirty="0">
                <a:solidFill>
                  <a:sysClr val="window" lastClr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02</a:t>
            </a:r>
            <a:endParaRPr lang="en-US" altLang="zh-CN" sz="1300" b="1" dirty="0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3700145" y="2413635"/>
            <a:ext cx="2343785" cy="43561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>
                <a:solidFill>
                  <a:sysClr val="window" lastClr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安装位置的确认</a:t>
            </a:r>
            <a:endParaRPr lang="zh-CN" altLang="en-US" sz="1300" b="1" spc="300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3534017" y="3767297"/>
            <a:ext cx="2199348" cy="184995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algn="l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1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、到店后跟客户的负责人确认安装位置</a:t>
            </a: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,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咨询打孔位置附近有没有水管和电线，避免打错地方；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2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、确认好后方可安装；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" name="任意多边形: 形状 6"/>
          <p:cNvSpPr/>
          <p:nvPr>
            <p:custDataLst>
              <p:tags r:id="rId10"/>
            </p:custDataLst>
          </p:nvPr>
        </p:nvSpPr>
        <p:spPr>
          <a:xfrm>
            <a:off x="6311265" y="2184400"/>
            <a:ext cx="2987675" cy="82804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rgbClr val="1AA3AA"/>
          </a:solidFill>
        </p:spPr>
        <p:style>
          <a:lnRef idx="0">
            <a:sysClr val="window" lastClr="FFFFFF">
              <a:hueOff val="0"/>
              <a:satOff val="0"/>
              <a:lumOff val="0"/>
              <a:alphaOff val="0"/>
            </a:sysClr>
          </a:lnRef>
          <a:fillRef idx="3">
            <a:scrgbClr r="0" g="0" b="0"/>
          </a:fillRef>
          <a:effectRef idx="2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300" kern="1200"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6218555" y="2413635"/>
            <a:ext cx="502285" cy="36957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/>
            <a:r>
              <a:rPr lang="en-US" altLang="zh-CN" sz="1300" b="1">
                <a:solidFill>
                  <a:sysClr val="window" lastClr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03</a:t>
            </a:r>
            <a:endParaRPr lang="en-US" altLang="zh-CN" sz="1300" b="1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6602730" y="2395855"/>
            <a:ext cx="2530475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>
                <a:solidFill>
                  <a:sysClr val="window" lastClr="FFFFFF"/>
                </a:solidFill>
                <a:sym typeface="Arial" panose="020B0604020202090204" pitchFamily="34" charset="0"/>
              </a:rPr>
              <a:t>现场有任何问题联系我们</a:t>
            </a:r>
            <a:endParaRPr lang="zh-CN" altLang="en-US" sz="1300" b="1" spc="300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300" b="1" spc="300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13"/>
            </p:custDataLst>
          </p:nvPr>
        </p:nvCxnSpPr>
        <p:spPr>
          <a:xfrm>
            <a:off x="3265275" y="3465096"/>
            <a:ext cx="0" cy="252000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0" name="直接连接符 29"/>
          <p:cNvCxnSpPr/>
          <p:nvPr>
            <p:custDataLst>
              <p:tags r:id="rId14"/>
            </p:custDataLst>
          </p:nvPr>
        </p:nvCxnSpPr>
        <p:spPr>
          <a:xfrm>
            <a:off x="6128202" y="3465096"/>
            <a:ext cx="0" cy="252000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1" name="直接连接符 30"/>
          <p:cNvCxnSpPr/>
          <p:nvPr>
            <p:custDataLst>
              <p:tags r:id="rId15"/>
            </p:custDataLst>
          </p:nvPr>
        </p:nvCxnSpPr>
        <p:spPr>
          <a:xfrm>
            <a:off x="9012084" y="3465096"/>
            <a:ext cx="0" cy="252000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" name="文本框 2"/>
          <p:cNvSpPr txBox="1"/>
          <p:nvPr>
            <p:custDataLst>
              <p:tags r:id="rId16"/>
            </p:custDataLst>
          </p:nvPr>
        </p:nvSpPr>
        <p:spPr>
          <a:xfrm>
            <a:off x="6311265" y="3767455"/>
            <a:ext cx="2199640" cy="184975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p>
            <a:pPr algn="l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1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、现场有任何问题联系我们，不得和客服发生纠纷；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2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、标配以外的配件可向门店收费，若客户不同意，及时联系我们。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3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、现场不配合联系我们。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7"/>
            </p:custDataLst>
          </p:nvPr>
        </p:nvSpPr>
        <p:spPr>
          <a:xfrm>
            <a:off x="9343390" y="2365375"/>
            <a:ext cx="502285" cy="36957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/>
            <a:r>
              <a:rPr lang="en-US" altLang="zh-CN" sz="1300" b="1">
                <a:solidFill>
                  <a:sysClr val="window" lastClr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03</a:t>
            </a:r>
            <a:endParaRPr lang="en-US" altLang="zh-CN" sz="1300" b="1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9727565" y="2347595"/>
            <a:ext cx="2530475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>
                <a:solidFill>
                  <a:sysClr val="window" lastClr="FFFFFF"/>
                </a:solidFill>
                <a:sym typeface="Arial" panose="020B0604020202090204" pitchFamily="34" charset="0"/>
              </a:rPr>
              <a:t>现场有任何问题联系我们</a:t>
            </a:r>
            <a:endParaRPr lang="zh-CN" altLang="en-US" sz="1300" b="1" spc="300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300" b="1" spc="300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9"/>
            </p:custDataLst>
          </p:nvPr>
        </p:nvSpPr>
        <p:spPr>
          <a:xfrm>
            <a:off x="9436100" y="3719195"/>
            <a:ext cx="2199640" cy="184975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p>
            <a:pPr algn="l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1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、活性炭滤芯要冲洗；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2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、滤瓶要冲洗；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3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、</a:t>
            </a:r>
            <a:r>
              <a:rPr lang="en-US" altLang="zh-CN" sz="1400" spc="150">
                <a:solidFill>
                  <a:srgbClr val="000000">
                    <a:lumMod val="50000"/>
                    <a:lumOff val="50000"/>
                  </a:srgbClr>
                </a:solidFill>
                <a:sym typeface="Arial" panose="020B0604020202090204" pitchFamily="34" charset="0"/>
              </a:rPr>
              <a:t>QG-U4-09</a:t>
            </a:r>
            <a:r>
              <a:rPr lang="zh-CN" altLang="en-US" sz="1400" spc="150">
                <a:solidFill>
                  <a:srgbClr val="000000">
                    <a:lumMod val="50000"/>
                    <a:lumOff val="50000"/>
                  </a:srgbClr>
                </a:solidFill>
                <a:sym typeface="Arial" panose="020B0604020202090204" pitchFamily="34" charset="0"/>
              </a:rPr>
              <a:t>安装取样口（除华莱士）。</a:t>
            </a: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  <a:p>
            <a:pPr algn="l">
              <a:lnSpc>
                <a:spcPct val="120000"/>
              </a:lnSpc>
            </a:pPr>
            <a:endParaRPr lang="zh-CN" altLang="en-US" sz="1400" spc="150">
              <a:solidFill>
                <a:srgbClr val="000000">
                  <a:lumMod val="50000"/>
                  <a:lumOff val="50000"/>
                </a:srgbClr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3" name="任意多边形: 形状 5"/>
          <p:cNvSpPr/>
          <p:nvPr>
            <p:custDataLst>
              <p:tags r:id="rId20"/>
            </p:custDataLst>
          </p:nvPr>
        </p:nvSpPr>
        <p:spPr>
          <a:xfrm>
            <a:off x="9436100" y="2184400"/>
            <a:ext cx="2404745" cy="82804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rgbClr val="3498DB"/>
          </a:solidFill>
        </p:spPr>
        <p:style>
          <a:lnRef idx="0">
            <a:sysClr val="window" lastClr="FFFFFF">
              <a:hueOff val="0"/>
              <a:satOff val="0"/>
              <a:lumOff val="0"/>
              <a:alphaOff val="0"/>
            </a:sysClr>
          </a:lnRef>
          <a:fillRef idx="3">
            <a:scrgbClr r="0" g="0" b="0"/>
          </a:fillRef>
          <a:effectRef idx="2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300" kern="1200"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21"/>
            </p:custDataLst>
          </p:nvPr>
        </p:nvSpPr>
        <p:spPr>
          <a:xfrm>
            <a:off x="9596755" y="2413635"/>
            <a:ext cx="502285" cy="36957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/>
            <a:r>
              <a:rPr lang="en-US" altLang="zh-CN" sz="1300" b="1" dirty="0">
                <a:solidFill>
                  <a:sysClr val="window" lastClr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04</a:t>
            </a:r>
            <a:endParaRPr lang="en-US" altLang="zh-CN" sz="1300" b="1" dirty="0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2"/>
            </p:custDataLst>
          </p:nvPr>
        </p:nvSpPr>
        <p:spPr>
          <a:xfrm>
            <a:off x="9436100" y="2395855"/>
            <a:ext cx="2530475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>
                <a:solidFill>
                  <a:sysClr val="window" lastClr="FFFFFF"/>
                </a:solidFill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rPr>
              <a:t>安装中</a:t>
            </a:r>
            <a:endParaRPr lang="zh-CN" altLang="en-US" sz="1300" b="1" spc="300">
              <a:solidFill>
                <a:sysClr val="window" lastClr="FFFFFF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 flipV="1">
            <a:off x="1007110" y="798830"/>
            <a:ext cx="1092454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9238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53565" y="112395"/>
            <a:ext cx="23202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三、安装验收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646035" y="1116965"/>
            <a:ext cx="3404235" cy="73279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p>
            <a:pPr fontAlgn="auto">
              <a:lnSpc>
                <a:spcPct val="120000"/>
              </a:lnSpc>
            </a:pPr>
            <a:r>
              <a:rPr lang="zh-CN" altLang="en-US" sz="1600" b="1" spc="30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给门店讲解设备日常保养及注意事项</a:t>
            </a:r>
            <a:endParaRPr lang="zh-CN" altLang="en-US" sz="1600" b="1" spc="300">
              <a:solidFill>
                <a:srgbClr val="3498DB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7646670" y="1929130"/>
            <a:ext cx="3683000" cy="1790700"/>
          </a:xfrm>
          <a:prstGeom prst="rect">
            <a:avLst/>
          </a:prstGeom>
        </p:spPr>
        <p:txBody>
          <a:bodyPr wrap="square" lIns="90000" tIns="0" rIns="90000" bIns="46800" anchor="t" anchorCtr="0">
            <a:normAutofit/>
          </a:bodyPr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、定期给设备进行擦拭；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、滤芯到期要及时联系厂家更换，滤芯寿命受水压，水质、用数量等影响而不通；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、讲解超滤机的排污方法，超滤机每天至少排污</a:t>
            </a: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3-5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分钟，若不排污超滤膜的使用寿命会减少，容易堵；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、纯水机的排污管不能堵死，若堵死</a:t>
            </a: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RO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膜会堵，不能用。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、维修及更换滤芯的联系方式告知门店。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、扳手要保管好，下次更换滤芯用。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152681" y="3643921"/>
            <a:ext cx="2915549" cy="464596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60000"/>
          </a:bodyPr>
          <a:p>
            <a:pPr fontAlgn="auto">
              <a:lnSpc>
                <a:spcPct val="120000"/>
              </a:lnSpc>
            </a:pPr>
            <a:r>
              <a:rPr lang="zh-CN" altLang="en-US" sz="2000" b="1" spc="30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《沃家师傅帮》上传完工资料</a:t>
            </a:r>
            <a:endParaRPr lang="zh-CN" altLang="en-US" sz="2000" b="1" spc="300">
              <a:solidFill>
                <a:srgbClr val="69A35B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8134985" y="4144645"/>
            <a:ext cx="2915285" cy="1236345"/>
          </a:xfrm>
          <a:prstGeom prst="rect">
            <a:avLst/>
          </a:prstGeom>
        </p:spPr>
        <p:txBody>
          <a:bodyPr wrap="square" lIns="90000" tIns="0" rIns="90000" bIns="46800" anchor="t" anchorCtr="0">
            <a:normAutofit lnSpcReduction="10000"/>
          </a:bodyPr>
          <a:p>
            <a:pPr fontAlgn="auto">
              <a:lnSpc>
                <a:spcPct val="120000"/>
              </a:lnSpc>
            </a:pP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1、工单：门店名称，地址，安装日期，安装机器型号，门店签字/电话， 安装师傅签字；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2、安装好的整机器图片；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0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、沁园产品序列号需把拍照或者填写在工单上。</a:t>
            </a:r>
            <a:endParaRPr lang="zh-CN" altLang="en-US" sz="10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50240" y="1028065"/>
            <a:ext cx="3375660" cy="46418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80000"/>
          </a:bodyPr>
          <a:p>
            <a:pPr algn="r" fontAlgn="auto">
              <a:lnSpc>
                <a:spcPct val="120000"/>
              </a:lnSpc>
            </a:pPr>
            <a:r>
              <a:rPr lang="zh-CN" altLang="en-US" sz="2000" b="1" spc="300">
                <a:solidFill>
                  <a:srgbClr val="1F74AD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安装完毕检查设备运行情况</a:t>
            </a:r>
            <a:endParaRPr lang="zh-CN" altLang="en-US" sz="2000" b="1" spc="300">
              <a:solidFill>
                <a:srgbClr val="1F74AD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918210" y="1537335"/>
            <a:ext cx="3107690" cy="1409065"/>
          </a:xfrm>
          <a:prstGeom prst="rect">
            <a:avLst/>
          </a:prstGeom>
        </p:spPr>
        <p:txBody>
          <a:bodyPr wrap="square" lIns="90000" tIns="0" rIns="90000" bIns="46800" anchor="t" anchorCtr="0">
            <a:normAutofit fontScale="70000"/>
          </a:bodyPr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、安装完毕检查设备正常运行至少</a:t>
            </a: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分钟；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、检查设备是否有漏水情况；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、设备的出水量，检查通水量是否正常；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、纯水机和超滤机的排污口检查是否可以正常排污；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、查看门店水压，若水压太高及时给门店反馈，水压低的要反馈，并在工单上备注。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170222" y="2946402"/>
            <a:ext cx="2855562" cy="464596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p>
            <a:pPr algn="r" fontAlgn="auto">
              <a:lnSpc>
                <a:spcPct val="120000"/>
              </a:lnSpc>
            </a:pPr>
            <a:r>
              <a:rPr lang="zh-CN" altLang="en-US" sz="2000" b="1" spc="30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工单、维护卡签字要求</a:t>
            </a:r>
            <a:endParaRPr lang="zh-CN" altLang="en-US" sz="2000" b="1" spc="300">
              <a:solidFill>
                <a:srgbClr val="1AA3AA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805815" y="3446780"/>
            <a:ext cx="3220085" cy="1315085"/>
          </a:xfrm>
          <a:prstGeom prst="rect">
            <a:avLst/>
          </a:prstGeom>
        </p:spPr>
        <p:txBody>
          <a:bodyPr wrap="square" lIns="90000" tIns="0" rIns="90000" bIns="46800" anchor="t" anchorCtr="0">
            <a:normAutofit fontScale="80000"/>
          </a:bodyPr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、完工后一定要让门店的负责人在工单上签字，杜绝代签。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、纯水机安装完毕一定要检测</a:t>
            </a: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TDS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值；并拍照和工单上签字，和门店的负责人确认。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400" spc="150" dirty="0">
                <a:latin typeface="微软雅黑" panose="020B0503020204020204" charset="-122"/>
                <a:sym typeface="+mn-ea"/>
              </a:rPr>
              <a:t>完工后维护卡片上一定要签字，记录本次和下次更换时间。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4"/>
          <p:cNvSpPr/>
          <p:nvPr>
            <p:custDataLst>
              <p:tags r:id="rId10"/>
            </p:custDataLst>
          </p:nvPr>
        </p:nvSpPr>
        <p:spPr bwMode="auto">
          <a:xfrm>
            <a:off x="6078136" y="1543368"/>
            <a:ext cx="71120" cy="325755"/>
          </a:xfrm>
          <a:custGeom>
            <a:avLst/>
            <a:gdLst>
              <a:gd name="T0" fmla="*/ 0 w 25"/>
              <a:gd name="T1" fmla="*/ 116 h 116"/>
              <a:gd name="T2" fmla="*/ 16 w 25"/>
              <a:gd name="T3" fmla="*/ 95 h 116"/>
              <a:gd name="T4" fmla="*/ 0 w 25"/>
              <a:gd name="T5" fmla="*/ 0 h 116"/>
              <a:gd name="T6" fmla="*/ 23 w 25"/>
              <a:gd name="T7" fmla="*/ 37 h 116"/>
              <a:gd name="T8" fmla="*/ 23 w 25"/>
              <a:gd name="T9" fmla="*/ 37 h 116"/>
              <a:gd name="T10" fmla="*/ 23 w 25"/>
              <a:gd name="T11" fmla="*/ 38 h 116"/>
              <a:gd name="T12" fmla="*/ 23 w 25"/>
              <a:gd name="T13" fmla="*/ 38 h 116"/>
              <a:gd name="T14" fmla="*/ 23 w 25"/>
              <a:gd name="T15" fmla="*/ 38 h 116"/>
              <a:gd name="T16" fmla="*/ 23 w 25"/>
              <a:gd name="T17" fmla="*/ 38 h 116"/>
              <a:gd name="T18" fmla="*/ 23 w 25"/>
              <a:gd name="T19" fmla="*/ 39 h 116"/>
              <a:gd name="T20" fmla="*/ 25 w 25"/>
              <a:gd name="T21" fmla="*/ 52 h 116"/>
              <a:gd name="T22" fmla="*/ 25 w 25"/>
              <a:gd name="T23" fmla="*/ 53 h 116"/>
              <a:gd name="T24" fmla="*/ 25 w 25"/>
              <a:gd name="T25" fmla="*/ 53 h 116"/>
              <a:gd name="T26" fmla="*/ 25 w 25"/>
              <a:gd name="T27" fmla="*/ 53 h 116"/>
              <a:gd name="T28" fmla="*/ 25 w 25"/>
              <a:gd name="T29" fmla="*/ 53 h 116"/>
              <a:gd name="T30" fmla="*/ 25 w 25"/>
              <a:gd name="T31" fmla="*/ 54 h 116"/>
              <a:gd name="T32" fmla="*/ 25 w 25"/>
              <a:gd name="T33" fmla="*/ 54 h 116"/>
              <a:gd name="T34" fmla="*/ 25 w 25"/>
              <a:gd name="T35" fmla="*/ 54 h 116"/>
              <a:gd name="T36" fmla="*/ 25 w 25"/>
              <a:gd name="T37" fmla="*/ 54 h 116"/>
              <a:gd name="T38" fmla="*/ 25 w 25"/>
              <a:gd name="T39" fmla="*/ 55 h 116"/>
              <a:gd name="T40" fmla="*/ 25 w 25"/>
              <a:gd name="T41" fmla="*/ 55 h 116"/>
              <a:gd name="T42" fmla="*/ 25 w 25"/>
              <a:gd name="T43" fmla="*/ 55 h 116"/>
              <a:gd name="T44" fmla="*/ 25 w 25"/>
              <a:gd name="T45" fmla="*/ 55 h 116"/>
              <a:gd name="T46" fmla="*/ 25 w 25"/>
              <a:gd name="T47" fmla="*/ 56 h 116"/>
              <a:gd name="T48" fmla="*/ 25 w 25"/>
              <a:gd name="T49" fmla="*/ 56 h 116"/>
              <a:gd name="T50" fmla="*/ 25 w 25"/>
              <a:gd name="T51" fmla="*/ 56 h 116"/>
              <a:gd name="T52" fmla="*/ 25 w 25"/>
              <a:gd name="T53" fmla="*/ 56 h 116"/>
              <a:gd name="T54" fmla="*/ 25 w 25"/>
              <a:gd name="T55" fmla="*/ 57 h 116"/>
              <a:gd name="T56" fmla="*/ 25 w 25"/>
              <a:gd name="T57" fmla="*/ 57 h 116"/>
              <a:gd name="T58" fmla="*/ 25 w 25"/>
              <a:gd name="T59" fmla="*/ 57 h 116"/>
              <a:gd name="T60" fmla="*/ 25 w 25"/>
              <a:gd name="T61" fmla="*/ 58 h 116"/>
              <a:gd name="T62" fmla="*/ 25 w 25"/>
              <a:gd name="T63" fmla="*/ 58 h 116"/>
              <a:gd name="T64" fmla="*/ 25 w 25"/>
              <a:gd name="T65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116">
                <a:moveTo>
                  <a:pt x="16" y="95"/>
                </a:moveTo>
                <a:cubicBezTo>
                  <a:pt x="12" y="103"/>
                  <a:pt x="7" y="110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7" y="110"/>
                  <a:pt x="12" y="103"/>
                  <a:pt x="16" y="9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" y="10"/>
                  <a:pt x="19" y="23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43"/>
                  <a:pt x="25" y="48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35"/>
                  <a:pt x="16" y="14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任意多边形 15"/>
          <p:cNvSpPr/>
          <p:nvPr>
            <p:custDataLst>
              <p:tags r:id="rId11"/>
            </p:custDataLst>
          </p:nvPr>
        </p:nvSpPr>
        <p:spPr bwMode="auto">
          <a:xfrm>
            <a:off x="6205136" y="1670368"/>
            <a:ext cx="71120" cy="325755"/>
          </a:xfrm>
          <a:custGeom>
            <a:avLst/>
            <a:gdLst>
              <a:gd name="T0" fmla="*/ 1 w 25"/>
              <a:gd name="T1" fmla="*/ 116 h 116"/>
              <a:gd name="T2" fmla="*/ 0 w 25"/>
              <a:gd name="T3" fmla="*/ 116 h 116"/>
              <a:gd name="T4" fmla="*/ 20 w 25"/>
              <a:gd name="T5" fmla="*/ 86 h 116"/>
              <a:gd name="T6" fmla="*/ 25 w 25"/>
              <a:gd name="T7" fmla="*/ 58 h 116"/>
              <a:gd name="T8" fmla="*/ 25 w 25"/>
              <a:gd name="T9" fmla="*/ 58 h 116"/>
              <a:gd name="T10" fmla="*/ 25 w 25"/>
              <a:gd name="T11" fmla="*/ 58 h 116"/>
              <a:gd name="T12" fmla="*/ 25 w 25"/>
              <a:gd name="T13" fmla="*/ 57 h 116"/>
              <a:gd name="T14" fmla="*/ 25 w 25"/>
              <a:gd name="T15" fmla="*/ 57 h 116"/>
              <a:gd name="T16" fmla="*/ 25 w 25"/>
              <a:gd name="T17" fmla="*/ 57 h 116"/>
              <a:gd name="T18" fmla="*/ 25 w 25"/>
              <a:gd name="T19" fmla="*/ 57 h 116"/>
              <a:gd name="T20" fmla="*/ 25 w 25"/>
              <a:gd name="T21" fmla="*/ 57 h 116"/>
              <a:gd name="T22" fmla="*/ 25 w 25"/>
              <a:gd name="T23" fmla="*/ 57 h 116"/>
              <a:gd name="T24" fmla="*/ 25 w 25"/>
              <a:gd name="T25" fmla="*/ 56 h 116"/>
              <a:gd name="T26" fmla="*/ 25 w 25"/>
              <a:gd name="T27" fmla="*/ 56 h 116"/>
              <a:gd name="T28" fmla="*/ 25 w 25"/>
              <a:gd name="T29" fmla="*/ 56 h 116"/>
              <a:gd name="T30" fmla="*/ 25 w 25"/>
              <a:gd name="T31" fmla="*/ 56 h 116"/>
              <a:gd name="T32" fmla="*/ 25 w 25"/>
              <a:gd name="T33" fmla="*/ 56 h 116"/>
              <a:gd name="T34" fmla="*/ 25 w 25"/>
              <a:gd name="T35" fmla="*/ 56 h 116"/>
              <a:gd name="T36" fmla="*/ 25 w 25"/>
              <a:gd name="T37" fmla="*/ 55 h 116"/>
              <a:gd name="T38" fmla="*/ 25 w 25"/>
              <a:gd name="T39" fmla="*/ 55 h 116"/>
              <a:gd name="T40" fmla="*/ 25 w 25"/>
              <a:gd name="T41" fmla="*/ 55 h 116"/>
              <a:gd name="T42" fmla="*/ 25 w 25"/>
              <a:gd name="T43" fmla="*/ 55 h 116"/>
              <a:gd name="T44" fmla="*/ 25 w 25"/>
              <a:gd name="T45" fmla="*/ 55 h 116"/>
              <a:gd name="T46" fmla="*/ 25 w 25"/>
              <a:gd name="T47" fmla="*/ 55 h 116"/>
              <a:gd name="T48" fmla="*/ 25 w 25"/>
              <a:gd name="T49" fmla="*/ 54 h 116"/>
              <a:gd name="T50" fmla="*/ 25 w 25"/>
              <a:gd name="T51" fmla="*/ 54 h 116"/>
              <a:gd name="T52" fmla="*/ 25 w 25"/>
              <a:gd name="T53" fmla="*/ 54 h 116"/>
              <a:gd name="T54" fmla="*/ 25 w 25"/>
              <a:gd name="T55" fmla="*/ 54 h 116"/>
              <a:gd name="T56" fmla="*/ 25 w 25"/>
              <a:gd name="T57" fmla="*/ 54 h 116"/>
              <a:gd name="T58" fmla="*/ 25 w 25"/>
              <a:gd name="T59" fmla="*/ 53 h 116"/>
              <a:gd name="T60" fmla="*/ 25 w 25"/>
              <a:gd name="T61" fmla="*/ 53 h 116"/>
              <a:gd name="T62" fmla="*/ 25 w 25"/>
              <a:gd name="T63" fmla="*/ 53 h 116"/>
              <a:gd name="T64" fmla="*/ 25 w 25"/>
              <a:gd name="T65" fmla="*/ 53 h 116"/>
              <a:gd name="T66" fmla="*/ 25 w 25"/>
              <a:gd name="T67" fmla="*/ 53 h 116"/>
              <a:gd name="T68" fmla="*/ 25 w 25"/>
              <a:gd name="T69" fmla="*/ 53 h 116"/>
              <a:gd name="T70" fmla="*/ 25 w 25"/>
              <a:gd name="T71" fmla="*/ 52 h 116"/>
              <a:gd name="T72" fmla="*/ 23 w 25"/>
              <a:gd name="T73" fmla="*/ 39 h 116"/>
              <a:gd name="T74" fmla="*/ 23 w 25"/>
              <a:gd name="T75" fmla="*/ 39 h 116"/>
              <a:gd name="T76" fmla="*/ 23 w 25"/>
              <a:gd name="T77" fmla="*/ 38 h 116"/>
              <a:gd name="T78" fmla="*/ 23 w 25"/>
              <a:gd name="T79" fmla="*/ 38 h 116"/>
              <a:gd name="T80" fmla="*/ 23 w 25"/>
              <a:gd name="T81" fmla="*/ 38 h 116"/>
              <a:gd name="T82" fmla="*/ 23 w 25"/>
              <a:gd name="T83" fmla="*/ 38 h 116"/>
              <a:gd name="T84" fmla="*/ 23 w 25"/>
              <a:gd name="T85" fmla="*/ 38 h 116"/>
              <a:gd name="T86" fmla="*/ 23 w 25"/>
              <a:gd name="T87" fmla="*/ 38 h 116"/>
              <a:gd name="T88" fmla="*/ 23 w 25"/>
              <a:gd name="T89" fmla="*/ 37 h 116"/>
              <a:gd name="T90" fmla="*/ 23 w 25"/>
              <a:gd name="T91" fmla="*/ 37 h 116"/>
              <a:gd name="T92" fmla="*/ 23 w 25"/>
              <a:gd name="T93" fmla="*/ 37 h 116"/>
              <a:gd name="T94" fmla="*/ 0 w 25"/>
              <a:gd name="T95" fmla="*/ 0 h 116"/>
              <a:gd name="T96" fmla="*/ 23 w 25"/>
              <a:gd name="T97" fmla="*/ 3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" h="116">
                <a:moveTo>
                  <a:pt x="20" y="86"/>
                </a:moveTo>
                <a:cubicBezTo>
                  <a:pt x="16" y="97"/>
                  <a:pt x="9" y="107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7" y="110"/>
                  <a:pt x="12" y="103"/>
                  <a:pt x="16" y="95"/>
                </a:cubicBezTo>
                <a:cubicBezTo>
                  <a:pt x="18" y="92"/>
                  <a:pt x="19" y="89"/>
                  <a:pt x="20" y="86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6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5"/>
                </a:moveTo>
                <a:cubicBezTo>
                  <a:pt x="25" y="55"/>
                  <a:pt x="25" y="56"/>
                  <a:pt x="25" y="56"/>
                </a:cubicBezTo>
                <a:cubicBezTo>
                  <a:pt x="25" y="56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4"/>
                </a:moveTo>
                <a:cubicBezTo>
                  <a:pt x="25" y="54"/>
                  <a:pt x="25" y="54"/>
                  <a:pt x="25" y="55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25" y="52"/>
                  <a:pt x="25" y="52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1" y="10"/>
                  <a:pt x="19" y="23"/>
                  <a:pt x="23" y="37"/>
                </a:cubicBezTo>
                <a:cubicBezTo>
                  <a:pt x="19" y="23"/>
                  <a:pt x="11" y="10"/>
                  <a:pt x="0" y="0"/>
                </a:cubicBezTo>
              </a:path>
            </a:pathLst>
          </a:custGeom>
          <a:solidFill>
            <a:srgbClr val="CFA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任意多边形 16"/>
          <p:cNvSpPr/>
          <p:nvPr>
            <p:custDataLst>
              <p:tags r:id="rId12"/>
            </p:custDataLst>
          </p:nvPr>
        </p:nvSpPr>
        <p:spPr bwMode="auto">
          <a:xfrm>
            <a:off x="5389796" y="1485583"/>
            <a:ext cx="224155" cy="220345"/>
          </a:xfrm>
          <a:custGeom>
            <a:avLst/>
            <a:gdLst>
              <a:gd name="T0" fmla="*/ 0 w 170"/>
              <a:gd name="T1" fmla="*/ 0 h 167"/>
              <a:gd name="T2" fmla="*/ 0 w 170"/>
              <a:gd name="T3" fmla="*/ 0 h 167"/>
              <a:gd name="T4" fmla="*/ 170 w 170"/>
              <a:gd name="T5" fmla="*/ 167 h 167"/>
              <a:gd name="T6" fmla="*/ 170 w 170"/>
              <a:gd name="T7" fmla="*/ 167 h 167"/>
              <a:gd name="T8" fmla="*/ 0 w 170"/>
              <a:gd name="T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7">
                <a:moveTo>
                  <a:pt x="0" y="0"/>
                </a:moveTo>
                <a:lnTo>
                  <a:pt x="0" y="0"/>
                </a:lnTo>
                <a:lnTo>
                  <a:pt x="170" y="167"/>
                </a:lnTo>
                <a:lnTo>
                  <a:pt x="170" y="167"/>
                </a:lnTo>
                <a:lnTo>
                  <a:pt x="0" y="0"/>
                </a:lnTo>
                <a:close/>
              </a:path>
            </a:pathLst>
          </a:custGeom>
          <a:solidFill>
            <a:srgbClr val="E4B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任意多边形 17"/>
          <p:cNvSpPr/>
          <p:nvPr>
            <p:custDataLst>
              <p:tags r:id="rId13"/>
            </p:custDataLst>
          </p:nvPr>
        </p:nvSpPr>
        <p:spPr bwMode="auto">
          <a:xfrm>
            <a:off x="5516796" y="1612583"/>
            <a:ext cx="224155" cy="220345"/>
          </a:xfrm>
          <a:custGeom>
            <a:avLst/>
            <a:gdLst>
              <a:gd name="T0" fmla="*/ 0 w 170"/>
              <a:gd name="T1" fmla="*/ 0 h 167"/>
              <a:gd name="T2" fmla="*/ 0 w 170"/>
              <a:gd name="T3" fmla="*/ 0 h 167"/>
              <a:gd name="T4" fmla="*/ 170 w 170"/>
              <a:gd name="T5" fmla="*/ 167 h 167"/>
              <a:gd name="T6" fmla="*/ 170 w 170"/>
              <a:gd name="T7" fmla="*/ 167 h 167"/>
              <a:gd name="T8" fmla="*/ 0 w 170"/>
              <a:gd name="T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7">
                <a:moveTo>
                  <a:pt x="0" y="0"/>
                </a:moveTo>
                <a:lnTo>
                  <a:pt x="0" y="0"/>
                </a:lnTo>
                <a:lnTo>
                  <a:pt x="170" y="167"/>
                </a:lnTo>
                <a:lnTo>
                  <a:pt x="170" y="16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8"/>
          <p:cNvSpPr/>
          <p:nvPr>
            <p:custDataLst>
              <p:tags r:id="rId14"/>
            </p:custDataLst>
          </p:nvPr>
        </p:nvSpPr>
        <p:spPr bwMode="auto">
          <a:xfrm>
            <a:off x="5613951" y="1530033"/>
            <a:ext cx="176530" cy="175260"/>
          </a:xfrm>
          <a:custGeom>
            <a:avLst/>
            <a:gdLst>
              <a:gd name="T0" fmla="*/ 63 w 63"/>
              <a:gd name="T1" fmla="*/ 0 h 63"/>
              <a:gd name="T2" fmla="*/ 62 w 63"/>
              <a:gd name="T3" fmla="*/ 2 h 63"/>
              <a:gd name="T4" fmla="*/ 50 w 63"/>
              <a:gd name="T5" fmla="*/ 13 h 63"/>
              <a:gd name="T6" fmla="*/ 0 w 63"/>
              <a:gd name="T7" fmla="*/ 63 h 63"/>
              <a:gd name="T8" fmla="*/ 0 w 63"/>
              <a:gd name="T9" fmla="*/ 63 h 63"/>
              <a:gd name="T10" fmla="*/ 50 w 63"/>
              <a:gd name="T11" fmla="*/ 13 h 63"/>
              <a:gd name="T12" fmla="*/ 62 w 63"/>
              <a:gd name="T13" fmla="*/ 1 h 63"/>
              <a:gd name="T14" fmla="*/ 63 w 63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3">
                <a:moveTo>
                  <a:pt x="63" y="0"/>
                </a:moveTo>
                <a:cubicBezTo>
                  <a:pt x="63" y="1"/>
                  <a:pt x="62" y="1"/>
                  <a:pt x="62" y="2"/>
                </a:cubicBezTo>
                <a:cubicBezTo>
                  <a:pt x="50" y="13"/>
                  <a:pt x="50" y="13"/>
                  <a:pt x="50" y="1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50" y="13"/>
                  <a:pt x="50" y="13"/>
                  <a:pt x="50" y="13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63" y="1"/>
                  <a:pt x="63" y="0"/>
                </a:cubicBezTo>
              </a:path>
            </a:pathLst>
          </a:custGeom>
          <a:solidFill>
            <a:srgbClr val="BD9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 19"/>
          <p:cNvSpPr/>
          <p:nvPr>
            <p:custDataLst>
              <p:tags r:id="rId15"/>
            </p:custDataLst>
          </p:nvPr>
        </p:nvSpPr>
        <p:spPr bwMode="auto">
          <a:xfrm>
            <a:off x="5389796" y="1705928"/>
            <a:ext cx="224155" cy="221615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  <a:gd name="T10" fmla="*/ 170 w 170"/>
              <a:gd name="T11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rgbClr val="E4B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20"/>
          <p:cNvSpPr/>
          <p:nvPr>
            <p:custDataLst>
              <p:tags r:id="rId16"/>
            </p:custDataLst>
          </p:nvPr>
        </p:nvSpPr>
        <p:spPr bwMode="auto">
          <a:xfrm>
            <a:off x="5516796" y="1832928"/>
            <a:ext cx="224155" cy="221615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  <a:gd name="T10" fmla="*/ 170 w 170"/>
              <a:gd name="T11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 21"/>
          <p:cNvSpPr/>
          <p:nvPr>
            <p:custDataLst>
              <p:tags r:id="rId17"/>
            </p:custDataLst>
          </p:nvPr>
        </p:nvSpPr>
        <p:spPr bwMode="auto">
          <a:xfrm>
            <a:off x="5694596" y="1784668"/>
            <a:ext cx="233680" cy="142240"/>
          </a:xfrm>
          <a:custGeom>
            <a:avLst/>
            <a:gdLst>
              <a:gd name="T0" fmla="*/ 83 w 83"/>
              <a:gd name="T1" fmla="*/ 51 h 51"/>
              <a:gd name="T2" fmla="*/ 83 w 83"/>
              <a:gd name="T3" fmla="*/ 51 h 51"/>
              <a:gd name="T4" fmla="*/ 83 w 83"/>
              <a:gd name="T5" fmla="*/ 51 h 51"/>
              <a:gd name="T6" fmla="*/ 0 w 83"/>
              <a:gd name="T7" fmla="*/ 0 h 51"/>
              <a:gd name="T8" fmla="*/ 21 w 83"/>
              <a:gd name="T9" fmla="*/ 22 h 51"/>
              <a:gd name="T10" fmla="*/ 33 w 83"/>
              <a:gd name="T11" fmla="*/ 34 h 51"/>
              <a:gd name="T12" fmla="*/ 44 w 83"/>
              <a:gd name="T13" fmla="*/ 41 h 51"/>
              <a:gd name="T14" fmla="*/ 33 w 83"/>
              <a:gd name="T15" fmla="*/ 34 h 51"/>
              <a:gd name="T16" fmla="*/ 21 w 83"/>
              <a:gd name="T17" fmla="*/ 22 h 51"/>
              <a:gd name="T18" fmla="*/ 0 w 8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51">
                <a:moveTo>
                  <a:pt x="83" y="51"/>
                </a:move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moveTo>
                  <a:pt x="0" y="0"/>
                </a:moveTo>
                <a:cubicBezTo>
                  <a:pt x="21" y="22"/>
                  <a:pt x="21" y="22"/>
                  <a:pt x="21" y="22"/>
                </a:cubicBezTo>
                <a:cubicBezTo>
                  <a:pt x="33" y="34"/>
                  <a:pt x="33" y="34"/>
                  <a:pt x="33" y="34"/>
                </a:cubicBezTo>
                <a:cubicBezTo>
                  <a:pt x="36" y="37"/>
                  <a:pt x="40" y="39"/>
                  <a:pt x="44" y="41"/>
                </a:cubicBezTo>
                <a:cubicBezTo>
                  <a:pt x="40" y="39"/>
                  <a:pt x="36" y="37"/>
                  <a:pt x="33" y="34"/>
                </a:cubicBezTo>
                <a:cubicBezTo>
                  <a:pt x="21" y="22"/>
                  <a:pt x="21" y="22"/>
                  <a:pt x="21" y="2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D9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任意多边形 22"/>
          <p:cNvSpPr/>
          <p:nvPr>
            <p:custDataLst>
              <p:tags r:id="rId18"/>
            </p:custDataLst>
          </p:nvPr>
        </p:nvSpPr>
        <p:spPr bwMode="auto">
          <a:xfrm>
            <a:off x="6078136" y="3206433"/>
            <a:ext cx="71120" cy="327025"/>
          </a:xfrm>
          <a:custGeom>
            <a:avLst/>
            <a:gdLst>
              <a:gd name="T0" fmla="*/ 0 w 25"/>
              <a:gd name="T1" fmla="*/ 116 h 117"/>
              <a:gd name="T2" fmla="*/ 17 w 25"/>
              <a:gd name="T3" fmla="*/ 95 h 117"/>
              <a:gd name="T4" fmla="*/ 17 w 25"/>
              <a:gd name="T5" fmla="*/ 95 h 117"/>
              <a:gd name="T6" fmla="*/ 0 w 25"/>
              <a:gd name="T7" fmla="*/ 0 h 117"/>
              <a:gd name="T8" fmla="*/ 23 w 25"/>
              <a:gd name="T9" fmla="*/ 37 h 117"/>
              <a:gd name="T10" fmla="*/ 23 w 25"/>
              <a:gd name="T11" fmla="*/ 38 h 117"/>
              <a:gd name="T12" fmla="*/ 23 w 25"/>
              <a:gd name="T13" fmla="*/ 38 h 117"/>
              <a:gd name="T14" fmla="*/ 23 w 25"/>
              <a:gd name="T15" fmla="*/ 38 h 117"/>
              <a:gd name="T16" fmla="*/ 23 w 25"/>
              <a:gd name="T17" fmla="*/ 38 h 117"/>
              <a:gd name="T18" fmla="*/ 23 w 25"/>
              <a:gd name="T19" fmla="*/ 39 h 117"/>
              <a:gd name="T20" fmla="*/ 23 w 25"/>
              <a:gd name="T21" fmla="*/ 39 h 117"/>
              <a:gd name="T22" fmla="*/ 23 w 25"/>
              <a:gd name="T23" fmla="*/ 39 h 117"/>
              <a:gd name="T24" fmla="*/ 25 w 25"/>
              <a:gd name="T25" fmla="*/ 53 h 117"/>
              <a:gd name="T26" fmla="*/ 25 w 25"/>
              <a:gd name="T27" fmla="*/ 53 h 117"/>
              <a:gd name="T28" fmla="*/ 25 w 25"/>
              <a:gd name="T29" fmla="*/ 53 h 117"/>
              <a:gd name="T30" fmla="*/ 25 w 25"/>
              <a:gd name="T31" fmla="*/ 54 h 117"/>
              <a:gd name="T32" fmla="*/ 25 w 25"/>
              <a:gd name="T33" fmla="*/ 54 h 117"/>
              <a:gd name="T34" fmla="*/ 25 w 25"/>
              <a:gd name="T35" fmla="*/ 54 h 117"/>
              <a:gd name="T36" fmla="*/ 25 w 25"/>
              <a:gd name="T37" fmla="*/ 54 h 117"/>
              <a:gd name="T38" fmla="*/ 25 w 25"/>
              <a:gd name="T39" fmla="*/ 55 h 117"/>
              <a:gd name="T40" fmla="*/ 25 w 25"/>
              <a:gd name="T41" fmla="*/ 55 h 117"/>
              <a:gd name="T42" fmla="*/ 25 w 25"/>
              <a:gd name="T43" fmla="*/ 55 h 117"/>
              <a:gd name="T44" fmla="*/ 25 w 25"/>
              <a:gd name="T45" fmla="*/ 55 h 117"/>
              <a:gd name="T46" fmla="*/ 25 w 25"/>
              <a:gd name="T47" fmla="*/ 56 h 117"/>
              <a:gd name="T48" fmla="*/ 25 w 25"/>
              <a:gd name="T49" fmla="*/ 56 h 117"/>
              <a:gd name="T50" fmla="*/ 25 w 25"/>
              <a:gd name="T51" fmla="*/ 56 h 117"/>
              <a:gd name="T52" fmla="*/ 25 w 25"/>
              <a:gd name="T53" fmla="*/ 56 h 117"/>
              <a:gd name="T54" fmla="*/ 25 w 25"/>
              <a:gd name="T55" fmla="*/ 57 h 117"/>
              <a:gd name="T56" fmla="*/ 25 w 25"/>
              <a:gd name="T57" fmla="*/ 57 h 117"/>
              <a:gd name="T58" fmla="*/ 25 w 25"/>
              <a:gd name="T59" fmla="*/ 57 h 117"/>
              <a:gd name="T60" fmla="*/ 25 w 25"/>
              <a:gd name="T61" fmla="*/ 58 h 117"/>
              <a:gd name="T62" fmla="*/ 25 w 25"/>
              <a:gd name="T63" fmla="*/ 58 h 117"/>
              <a:gd name="T64" fmla="*/ 25 w 25"/>
              <a:gd name="T65" fmla="*/ 58 h 117"/>
              <a:gd name="T66" fmla="*/ 25 w 25"/>
              <a:gd name="T67" fmla="*/ 58 h 117"/>
              <a:gd name="T68" fmla="*/ 0 w 25"/>
              <a:gd name="T6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" h="117">
                <a:moveTo>
                  <a:pt x="17" y="95"/>
                </a:moveTo>
                <a:cubicBezTo>
                  <a:pt x="12" y="103"/>
                  <a:pt x="7" y="110"/>
                  <a:pt x="0" y="116"/>
                </a:cubicBezTo>
                <a:cubicBezTo>
                  <a:pt x="0" y="117"/>
                  <a:pt x="0" y="117"/>
                  <a:pt x="0" y="117"/>
                </a:cubicBezTo>
                <a:cubicBezTo>
                  <a:pt x="7" y="110"/>
                  <a:pt x="12" y="103"/>
                  <a:pt x="17" y="95"/>
                </a:cubicBezTo>
                <a:moveTo>
                  <a:pt x="17" y="95"/>
                </a:moveTo>
                <a:cubicBezTo>
                  <a:pt x="17" y="95"/>
                  <a:pt x="17" y="95"/>
                  <a:pt x="17" y="95"/>
                </a:cubicBezTo>
                <a:cubicBezTo>
                  <a:pt x="17" y="95"/>
                  <a:pt x="17" y="95"/>
                  <a:pt x="17" y="9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" y="10"/>
                  <a:pt x="19" y="23"/>
                  <a:pt x="23" y="37"/>
                </a:cubicBezTo>
                <a:cubicBezTo>
                  <a:pt x="23" y="37"/>
                  <a:pt x="23" y="37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44"/>
                  <a:pt x="25" y="48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35"/>
                  <a:pt x="16" y="15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任意多边形 23"/>
          <p:cNvSpPr/>
          <p:nvPr>
            <p:custDataLst>
              <p:tags r:id="rId19"/>
            </p:custDataLst>
          </p:nvPr>
        </p:nvSpPr>
        <p:spPr bwMode="auto">
          <a:xfrm>
            <a:off x="6078136" y="3206433"/>
            <a:ext cx="71120" cy="324485"/>
          </a:xfrm>
          <a:custGeom>
            <a:avLst/>
            <a:gdLst>
              <a:gd name="T0" fmla="*/ 1 w 25"/>
              <a:gd name="T1" fmla="*/ 116 h 116"/>
              <a:gd name="T2" fmla="*/ 0 w 25"/>
              <a:gd name="T3" fmla="*/ 116 h 116"/>
              <a:gd name="T4" fmla="*/ 17 w 25"/>
              <a:gd name="T5" fmla="*/ 95 h 116"/>
              <a:gd name="T6" fmla="*/ 20 w 25"/>
              <a:gd name="T7" fmla="*/ 86 h 116"/>
              <a:gd name="T8" fmla="*/ 25 w 25"/>
              <a:gd name="T9" fmla="*/ 58 h 116"/>
              <a:gd name="T10" fmla="*/ 25 w 25"/>
              <a:gd name="T11" fmla="*/ 58 h 116"/>
              <a:gd name="T12" fmla="*/ 25 w 25"/>
              <a:gd name="T13" fmla="*/ 58 h 116"/>
              <a:gd name="T14" fmla="*/ 25 w 25"/>
              <a:gd name="T15" fmla="*/ 58 h 116"/>
              <a:gd name="T16" fmla="*/ 25 w 25"/>
              <a:gd name="T17" fmla="*/ 58 h 116"/>
              <a:gd name="T18" fmla="*/ 25 w 25"/>
              <a:gd name="T19" fmla="*/ 58 h 116"/>
              <a:gd name="T20" fmla="*/ 25 w 25"/>
              <a:gd name="T21" fmla="*/ 57 h 116"/>
              <a:gd name="T22" fmla="*/ 25 w 25"/>
              <a:gd name="T23" fmla="*/ 57 h 116"/>
              <a:gd name="T24" fmla="*/ 25 w 25"/>
              <a:gd name="T25" fmla="*/ 57 h 116"/>
              <a:gd name="T26" fmla="*/ 25 w 25"/>
              <a:gd name="T27" fmla="*/ 57 h 116"/>
              <a:gd name="T28" fmla="*/ 25 w 25"/>
              <a:gd name="T29" fmla="*/ 57 h 116"/>
              <a:gd name="T30" fmla="*/ 25 w 25"/>
              <a:gd name="T31" fmla="*/ 56 h 116"/>
              <a:gd name="T32" fmla="*/ 25 w 25"/>
              <a:gd name="T33" fmla="*/ 56 h 116"/>
              <a:gd name="T34" fmla="*/ 25 w 25"/>
              <a:gd name="T35" fmla="*/ 56 h 116"/>
              <a:gd name="T36" fmla="*/ 25 w 25"/>
              <a:gd name="T37" fmla="*/ 56 h 116"/>
              <a:gd name="T38" fmla="*/ 25 w 25"/>
              <a:gd name="T39" fmla="*/ 56 h 116"/>
              <a:gd name="T40" fmla="*/ 25 w 25"/>
              <a:gd name="T41" fmla="*/ 56 h 116"/>
              <a:gd name="T42" fmla="*/ 25 w 25"/>
              <a:gd name="T43" fmla="*/ 55 h 116"/>
              <a:gd name="T44" fmla="*/ 25 w 25"/>
              <a:gd name="T45" fmla="*/ 55 h 116"/>
              <a:gd name="T46" fmla="*/ 25 w 25"/>
              <a:gd name="T47" fmla="*/ 55 h 116"/>
              <a:gd name="T48" fmla="*/ 25 w 25"/>
              <a:gd name="T49" fmla="*/ 55 h 116"/>
              <a:gd name="T50" fmla="*/ 25 w 25"/>
              <a:gd name="T51" fmla="*/ 55 h 116"/>
              <a:gd name="T52" fmla="*/ 25 w 25"/>
              <a:gd name="T53" fmla="*/ 55 h 116"/>
              <a:gd name="T54" fmla="*/ 25 w 25"/>
              <a:gd name="T55" fmla="*/ 54 h 116"/>
              <a:gd name="T56" fmla="*/ 25 w 25"/>
              <a:gd name="T57" fmla="*/ 54 h 116"/>
              <a:gd name="T58" fmla="*/ 25 w 25"/>
              <a:gd name="T59" fmla="*/ 54 h 116"/>
              <a:gd name="T60" fmla="*/ 25 w 25"/>
              <a:gd name="T61" fmla="*/ 54 h 116"/>
              <a:gd name="T62" fmla="*/ 25 w 25"/>
              <a:gd name="T63" fmla="*/ 54 h 116"/>
              <a:gd name="T64" fmla="*/ 25 w 25"/>
              <a:gd name="T65" fmla="*/ 54 h 116"/>
              <a:gd name="T66" fmla="*/ 25 w 25"/>
              <a:gd name="T67" fmla="*/ 53 h 116"/>
              <a:gd name="T68" fmla="*/ 25 w 25"/>
              <a:gd name="T69" fmla="*/ 53 h 116"/>
              <a:gd name="T70" fmla="*/ 25 w 25"/>
              <a:gd name="T71" fmla="*/ 53 h 116"/>
              <a:gd name="T72" fmla="*/ 25 w 25"/>
              <a:gd name="T73" fmla="*/ 53 h 116"/>
              <a:gd name="T74" fmla="*/ 23 w 25"/>
              <a:gd name="T75" fmla="*/ 39 h 116"/>
              <a:gd name="T76" fmla="*/ 23 w 25"/>
              <a:gd name="T77" fmla="*/ 39 h 116"/>
              <a:gd name="T78" fmla="*/ 23 w 25"/>
              <a:gd name="T79" fmla="*/ 39 h 116"/>
              <a:gd name="T80" fmla="*/ 23 w 25"/>
              <a:gd name="T81" fmla="*/ 39 h 116"/>
              <a:gd name="T82" fmla="*/ 23 w 25"/>
              <a:gd name="T83" fmla="*/ 39 h 116"/>
              <a:gd name="T84" fmla="*/ 23 w 25"/>
              <a:gd name="T85" fmla="*/ 38 h 116"/>
              <a:gd name="T86" fmla="*/ 23 w 25"/>
              <a:gd name="T87" fmla="*/ 38 h 116"/>
              <a:gd name="T88" fmla="*/ 23 w 25"/>
              <a:gd name="T89" fmla="*/ 38 h 116"/>
              <a:gd name="T90" fmla="*/ 23 w 25"/>
              <a:gd name="T91" fmla="*/ 38 h 116"/>
              <a:gd name="T92" fmla="*/ 23 w 25"/>
              <a:gd name="T93" fmla="*/ 38 h 116"/>
              <a:gd name="T94" fmla="*/ 23 w 25"/>
              <a:gd name="T95" fmla="*/ 38 h 116"/>
              <a:gd name="T96" fmla="*/ 0 w 25"/>
              <a:gd name="T97" fmla="*/ 1 h 116"/>
              <a:gd name="T98" fmla="*/ 23 w 25"/>
              <a:gd name="T99" fmla="*/ 3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" h="116">
                <a:moveTo>
                  <a:pt x="20" y="86"/>
                </a:moveTo>
                <a:cubicBezTo>
                  <a:pt x="16" y="98"/>
                  <a:pt x="9" y="108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7" y="110"/>
                  <a:pt x="12" y="103"/>
                  <a:pt x="17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18" y="92"/>
                  <a:pt x="19" y="89"/>
                  <a:pt x="20" y="86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7"/>
                </a:moveTo>
                <a:cubicBezTo>
                  <a:pt x="25" y="57"/>
                  <a:pt x="25" y="57"/>
                  <a:pt x="25" y="58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1" y="11"/>
                  <a:pt x="19" y="23"/>
                  <a:pt x="23" y="37"/>
                </a:cubicBezTo>
                <a:cubicBezTo>
                  <a:pt x="19" y="23"/>
                  <a:pt x="11" y="10"/>
                  <a:pt x="0" y="0"/>
                </a:cubicBezTo>
              </a:path>
            </a:pathLst>
          </a:custGeom>
          <a:solidFill>
            <a:srgbClr val="4D96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任意多边形 24"/>
          <p:cNvSpPr/>
          <p:nvPr>
            <p:custDataLst>
              <p:tags r:id="rId20"/>
            </p:custDataLst>
          </p:nvPr>
        </p:nvSpPr>
        <p:spPr bwMode="auto">
          <a:xfrm>
            <a:off x="5389796" y="3146743"/>
            <a:ext cx="224155" cy="221615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任意多边形 25"/>
          <p:cNvSpPr/>
          <p:nvPr>
            <p:custDataLst>
              <p:tags r:id="rId21"/>
            </p:custDataLst>
          </p:nvPr>
        </p:nvSpPr>
        <p:spPr bwMode="auto">
          <a:xfrm>
            <a:off x="5516796" y="3273743"/>
            <a:ext cx="224155" cy="221615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6"/>
          <p:cNvSpPr/>
          <p:nvPr>
            <p:custDataLst>
              <p:tags r:id="rId22"/>
            </p:custDataLst>
          </p:nvPr>
        </p:nvSpPr>
        <p:spPr bwMode="auto">
          <a:xfrm>
            <a:off x="5613951" y="3194368"/>
            <a:ext cx="176530" cy="173990"/>
          </a:xfrm>
          <a:custGeom>
            <a:avLst/>
            <a:gdLst>
              <a:gd name="T0" fmla="*/ 63 w 63"/>
              <a:gd name="T1" fmla="*/ 0 h 62"/>
              <a:gd name="T2" fmla="*/ 62 w 63"/>
              <a:gd name="T3" fmla="*/ 1 h 62"/>
              <a:gd name="T4" fmla="*/ 50 w 63"/>
              <a:gd name="T5" fmla="*/ 12 h 62"/>
              <a:gd name="T6" fmla="*/ 0 w 63"/>
              <a:gd name="T7" fmla="*/ 62 h 62"/>
              <a:gd name="T8" fmla="*/ 0 w 63"/>
              <a:gd name="T9" fmla="*/ 62 h 62"/>
              <a:gd name="T10" fmla="*/ 50 w 63"/>
              <a:gd name="T11" fmla="*/ 12 h 62"/>
              <a:gd name="T12" fmla="*/ 62 w 63"/>
              <a:gd name="T13" fmla="*/ 1 h 62"/>
              <a:gd name="T14" fmla="*/ 63 w 63"/>
              <a:gd name="T1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2">
                <a:moveTo>
                  <a:pt x="63" y="0"/>
                </a:moveTo>
                <a:cubicBezTo>
                  <a:pt x="63" y="0"/>
                  <a:pt x="62" y="0"/>
                  <a:pt x="62" y="1"/>
                </a:cubicBezTo>
                <a:cubicBezTo>
                  <a:pt x="50" y="12"/>
                  <a:pt x="50" y="12"/>
                  <a:pt x="50" y="1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50" y="12"/>
                  <a:pt x="50" y="12"/>
                  <a:pt x="50" y="12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0"/>
                  <a:pt x="63" y="0"/>
                  <a:pt x="63" y="0"/>
                </a:cubicBezTo>
              </a:path>
            </a:pathLst>
          </a:custGeom>
          <a:solidFill>
            <a:srgbClr val="4989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任意多边形 27"/>
          <p:cNvSpPr/>
          <p:nvPr>
            <p:custDataLst>
              <p:tags r:id="rId23"/>
            </p:custDataLst>
          </p:nvPr>
        </p:nvSpPr>
        <p:spPr bwMode="auto">
          <a:xfrm>
            <a:off x="5389796" y="3368358"/>
            <a:ext cx="224155" cy="22415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  <a:gd name="T10" fmla="*/ 170 w 170"/>
              <a:gd name="T1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任意多边形 28"/>
          <p:cNvSpPr/>
          <p:nvPr>
            <p:custDataLst>
              <p:tags r:id="rId24"/>
            </p:custDataLst>
          </p:nvPr>
        </p:nvSpPr>
        <p:spPr bwMode="auto">
          <a:xfrm>
            <a:off x="5516796" y="3495358"/>
            <a:ext cx="224155" cy="22415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  <a:gd name="T10" fmla="*/ 170 w 170"/>
              <a:gd name="T1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 29"/>
          <p:cNvSpPr/>
          <p:nvPr>
            <p:custDataLst>
              <p:tags r:id="rId25"/>
            </p:custDataLst>
          </p:nvPr>
        </p:nvSpPr>
        <p:spPr bwMode="auto">
          <a:xfrm>
            <a:off x="5694596" y="3451543"/>
            <a:ext cx="233680" cy="140970"/>
          </a:xfrm>
          <a:custGeom>
            <a:avLst/>
            <a:gdLst>
              <a:gd name="T0" fmla="*/ 83 w 83"/>
              <a:gd name="T1" fmla="*/ 50 h 50"/>
              <a:gd name="T2" fmla="*/ 83 w 83"/>
              <a:gd name="T3" fmla="*/ 50 h 50"/>
              <a:gd name="T4" fmla="*/ 83 w 83"/>
              <a:gd name="T5" fmla="*/ 50 h 50"/>
              <a:gd name="T6" fmla="*/ 0 w 83"/>
              <a:gd name="T7" fmla="*/ 0 h 50"/>
              <a:gd name="T8" fmla="*/ 21 w 83"/>
              <a:gd name="T9" fmla="*/ 21 h 50"/>
              <a:gd name="T10" fmla="*/ 33 w 83"/>
              <a:gd name="T11" fmla="*/ 32 h 50"/>
              <a:gd name="T12" fmla="*/ 44 w 83"/>
              <a:gd name="T13" fmla="*/ 40 h 50"/>
              <a:gd name="T14" fmla="*/ 33 w 83"/>
              <a:gd name="T15" fmla="*/ 32 h 50"/>
              <a:gd name="T16" fmla="*/ 21 w 83"/>
              <a:gd name="T17" fmla="*/ 21 h 50"/>
              <a:gd name="T18" fmla="*/ 0 w 83"/>
              <a:gd name="T1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50">
                <a:moveTo>
                  <a:pt x="83" y="50"/>
                </a:move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moveTo>
                  <a:pt x="0" y="0"/>
                </a:moveTo>
                <a:cubicBezTo>
                  <a:pt x="21" y="21"/>
                  <a:pt x="21" y="21"/>
                  <a:pt x="21" y="21"/>
                </a:cubicBezTo>
                <a:cubicBezTo>
                  <a:pt x="33" y="32"/>
                  <a:pt x="33" y="32"/>
                  <a:pt x="33" y="32"/>
                </a:cubicBezTo>
                <a:cubicBezTo>
                  <a:pt x="36" y="35"/>
                  <a:pt x="40" y="38"/>
                  <a:pt x="44" y="40"/>
                </a:cubicBezTo>
                <a:cubicBezTo>
                  <a:pt x="40" y="38"/>
                  <a:pt x="36" y="35"/>
                  <a:pt x="33" y="32"/>
                </a:cubicBezTo>
                <a:cubicBezTo>
                  <a:pt x="21" y="21"/>
                  <a:pt x="21" y="21"/>
                  <a:pt x="21" y="2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989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任意多边形 30"/>
          <p:cNvSpPr/>
          <p:nvPr>
            <p:custDataLst>
              <p:tags r:id="rId26"/>
            </p:custDataLst>
          </p:nvPr>
        </p:nvSpPr>
        <p:spPr bwMode="auto">
          <a:xfrm>
            <a:off x="5896526" y="2375853"/>
            <a:ext cx="71120" cy="162560"/>
          </a:xfrm>
          <a:custGeom>
            <a:avLst/>
            <a:gdLst>
              <a:gd name="T0" fmla="*/ 25 w 25"/>
              <a:gd name="T1" fmla="*/ 0 h 58"/>
              <a:gd name="T2" fmla="*/ 0 w 25"/>
              <a:gd name="T3" fmla="*/ 58 h 58"/>
              <a:gd name="T4" fmla="*/ 0 w 25"/>
              <a:gd name="T5" fmla="*/ 58 h 58"/>
              <a:gd name="T6" fmla="*/ 0 w 25"/>
              <a:gd name="T7" fmla="*/ 57 h 58"/>
              <a:gd name="T8" fmla="*/ 0 w 25"/>
              <a:gd name="T9" fmla="*/ 57 h 58"/>
              <a:gd name="T10" fmla="*/ 0 w 25"/>
              <a:gd name="T11" fmla="*/ 57 h 58"/>
              <a:gd name="T12" fmla="*/ 0 w 25"/>
              <a:gd name="T13" fmla="*/ 57 h 58"/>
              <a:gd name="T14" fmla="*/ 0 w 25"/>
              <a:gd name="T15" fmla="*/ 57 h 58"/>
              <a:gd name="T16" fmla="*/ 0 w 25"/>
              <a:gd name="T17" fmla="*/ 57 h 58"/>
              <a:gd name="T18" fmla="*/ 0 w 25"/>
              <a:gd name="T19" fmla="*/ 57 h 58"/>
              <a:gd name="T20" fmla="*/ 0 w 25"/>
              <a:gd name="T21" fmla="*/ 57 h 58"/>
              <a:gd name="T22" fmla="*/ 0 w 25"/>
              <a:gd name="T23" fmla="*/ 56 h 58"/>
              <a:gd name="T24" fmla="*/ 0 w 25"/>
              <a:gd name="T25" fmla="*/ 56 h 58"/>
              <a:gd name="T26" fmla="*/ 0 w 25"/>
              <a:gd name="T27" fmla="*/ 56 h 58"/>
              <a:gd name="T28" fmla="*/ 0 w 25"/>
              <a:gd name="T29" fmla="*/ 56 h 58"/>
              <a:gd name="T30" fmla="*/ 0 w 25"/>
              <a:gd name="T31" fmla="*/ 56 h 58"/>
              <a:gd name="T32" fmla="*/ 0 w 25"/>
              <a:gd name="T33" fmla="*/ 56 h 58"/>
              <a:gd name="T34" fmla="*/ 0 w 25"/>
              <a:gd name="T35" fmla="*/ 56 h 58"/>
              <a:gd name="T36" fmla="*/ 0 w 25"/>
              <a:gd name="T37" fmla="*/ 56 h 58"/>
              <a:gd name="T38" fmla="*/ 0 w 25"/>
              <a:gd name="T39" fmla="*/ 55 h 58"/>
              <a:gd name="T40" fmla="*/ 0 w 25"/>
              <a:gd name="T41" fmla="*/ 55 h 58"/>
              <a:gd name="T42" fmla="*/ 0 w 25"/>
              <a:gd name="T43" fmla="*/ 55 h 58"/>
              <a:gd name="T44" fmla="*/ 0 w 25"/>
              <a:gd name="T45" fmla="*/ 55 h 58"/>
              <a:gd name="T46" fmla="*/ 0 w 25"/>
              <a:gd name="T47" fmla="*/ 55 h 58"/>
              <a:gd name="T48" fmla="*/ 0 w 25"/>
              <a:gd name="T49" fmla="*/ 55 h 58"/>
              <a:gd name="T50" fmla="*/ 0 w 25"/>
              <a:gd name="T51" fmla="*/ 55 h 58"/>
              <a:gd name="T52" fmla="*/ 0 w 25"/>
              <a:gd name="T53" fmla="*/ 54 h 58"/>
              <a:gd name="T54" fmla="*/ 0 w 25"/>
              <a:gd name="T55" fmla="*/ 54 h 58"/>
              <a:gd name="T56" fmla="*/ 0 w 25"/>
              <a:gd name="T57" fmla="*/ 54 h 58"/>
              <a:gd name="T58" fmla="*/ 0 w 25"/>
              <a:gd name="T59" fmla="*/ 54 h 58"/>
              <a:gd name="T60" fmla="*/ 0 w 25"/>
              <a:gd name="T61" fmla="*/ 54 h 58"/>
              <a:gd name="T62" fmla="*/ 0 w 25"/>
              <a:gd name="T63" fmla="*/ 54 h 58"/>
              <a:gd name="T64" fmla="*/ 0 w 25"/>
              <a:gd name="T65" fmla="*/ 54 h 58"/>
              <a:gd name="T66" fmla="*/ 0 w 25"/>
              <a:gd name="T67" fmla="*/ 54 h 58"/>
              <a:gd name="T68" fmla="*/ 0 w 25"/>
              <a:gd name="T69" fmla="*/ 53 h 58"/>
              <a:gd name="T70" fmla="*/ 0 w 25"/>
              <a:gd name="T71" fmla="*/ 53 h 58"/>
              <a:gd name="T72" fmla="*/ 0 w 25"/>
              <a:gd name="T73" fmla="*/ 53 h 58"/>
              <a:gd name="T74" fmla="*/ 0 w 25"/>
              <a:gd name="T75" fmla="*/ 53 h 58"/>
              <a:gd name="T76" fmla="*/ 0 w 25"/>
              <a:gd name="T77" fmla="*/ 53 h 58"/>
              <a:gd name="T78" fmla="*/ 0 w 25"/>
              <a:gd name="T79" fmla="*/ 53 h 58"/>
              <a:gd name="T80" fmla="*/ 0 w 25"/>
              <a:gd name="T81" fmla="*/ 53 h 58"/>
              <a:gd name="T82" fmla="*/ 0 w 25"/>
              <a:gd name="T83" fmla="*/ 53 h 58"/>
              <a:gd name="T84" fmla="*/ 0 w 25"/>
              <a:gd name="T85" fmla="*/ 52 h 58"/>
              <a:gd name="T86" fmla="*/ 0 w 25"/>
              <a:gd name="T87" fmla="*/ 52 h 58"/>
              <a:gd name="T88" fmla="*/ 3 w 25"/>
              <a:gd name="T89" fmla="*/ 36 h 58"/>
              <a:gd name="T90" fmla="*/ 3 w 25"/>
              <a:gd name="T91" fmla="*/ 36 h 58"/>
              <a:gd name="T92" fmla="*/ 3 w 25"/>
              <a:gd name="T93" fmla="*/ 36 h 58"/>
              <a:gd name="T94" fmla="*/ 3 w 25"/>
              <a:gd name="T95" fmla="*/ 36 h 58"/>
              <a:gd name="T96" fmla="*/ 3 w 25"/>
              <a:gd name="T97" fmla="*/ 35 h 58"/>
              <a:gd name="T98" fmla="*/ 3 w 25"/>
              <a:gd name="T99" fmla="*/ 35 h 58"/>
              <a:gd name="T100" fmla="*/ 3 w 25"/>
              <a:gd name="T101" fmla="*/ 35 h 58"/>
              <a:gd name="T102" fmla="*/ 3 w 25"/>
              <a:gd name="T103" fmla="*/ 35 h 58"/>
              <a:gd name="T104" fmla="*/ 3 w 25"/>
              <a:gd name="T105" fmla="*/ 35 h 58"/>
              <a:gd name="T106" fmla="*/ 25 w 25"/>
              <a:gd name="T107" fmla="*/ 0 h 58"/>
              <a:gd name="T108" fmla="*/ 25 w 25"/>
              <a:gd name="T10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" h="58">
                <a:moveTo>
                  <a:pt x="25" y="0"/>
                </a:moveTo>
                <a:cubicBezTo>
                  <a:pt x="9" y="14"/>
                  <a:pt x="0" y="35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7"/>
                  <a:pt x="1" y="41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7" y="21"/>
                  <a:pt x="15" y="9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任意多边形 31"/>
          <p:cNvSpPr/>
          <p:nvPr>
            <p:custDataLst>
              <p:tags r:id="rId27"/>
            </p:custDataLst>
          </p:nvPr>
        </p:nvSpPr>
        <p:spPr bwMode="auto">
          <a:xfrm>
            <a:off x="6023526" y="2502853"/>
            <a:ext cx="71120" cy="162560"/>
          </a:xfrm>
          <a:custGeom>
            <a:avLst/>
            <a:gdLst>
              <a:gd name="T0" fmla="*/ 0 w 25"/>
              <a:gd name="T1" fmla="*/ 58 h 58"/>
              <a:gd name="T2" fmla="*/ 0 w 25"/>
              <a:gd name="T3" fmla="*/ 57 h 58"/>
              <a:gd name="T4" fmla="*/ 0 w 25"/>
              <a:gd name="T5" fmla="*/ 57 h 58"/>
              <a:gd name="T6" fmla="*/ 0 w 25"/>
              <a:gd name="T7" fmla="*/ 57 h 58"/>
              <a:gd name="T8" fmla="*/ 0 w 25"/>
              <a:gd name="T9" fmla="*/ 57 h 58"/>
              <a:gd name="T10" fmla="*/ 0 w 25"/>
              <a:gd name="T11" fmla="*/ 57 h 58"/>
              <a:gd name="T12" fmla="*/ 0 w 25"/>
              <a:gd name="T13" fmla="*/ 56 h 58"/>
              <a:gd name="T14" fmla="*/ 0 w 25"/>
              <a:gd name="T15" fmla="*/ 56 h 58"/>
              <a:gd name="T16" fmla="*/ 0 w 25"/>
              <a:gd name="T17" fmla="*/ 56 h 58"/>
              <a:gd name="T18" fmla="*/ 0 w 25"/>
              <a:gd name="T19" fmla="*/ 56 h 58"/>
              <a:gd name="T20" fmla="*/ 0 w 25"/>
              <a:gd name="T21" fmla="*/ 56 h 58"/>
              <a:gd name="T22" fmla="*/ 0 w 25"/>
              <a:gd name="T23" fmla="*/ 56 h 58"/>
              <a:gd name="T24" fmla="*/ 0 w 25"/>
              <a:gd name="T25" fmla="*/ 55 h 58"/>
              <a:gd name="T26" fmla="*/ 0 w 25"/>
              <a:gd name="T27" fmla="*/ 55 h 58"/>
              <a:gd name="T28" fmla="*/ 0 w 25"/>
              <a:gd name="T29" fmla="*/ 55 h 58"/>
              <a:gd name="T30" fmla="*/ 0 w 25"/>
              <a:gd name="T31" fmla="*/ 55 h 58"/>
              <a:gd name="T32" fmla="*/ 0 w 25"/>
              <a:gd name="T33" fmla="*/ 55 h 58"/>
              <a:gd name="T34" fmla="*/ 0 w 25"/>
              <a:gd name="T35" fmla="*/ 55 h 58"/>
              <a:gd name="T36" fmla="*/ 0 w 25"/>
              <a:gd name="T37" fmla="*/ 54 h 58"/>
              <a:gd name="T38" fmla="*/ 0 w 25"/>
              <a:gd name="T39" fmla="*/ 54 h 58"/>
              <a:gd name="T40" fmla="*/ 0 w 25"/>
              <a:gd name="T41" fmla="*/ 54 h 58"/>
              <a:gd name="T42" fmla="*/ 0 w 25"/>
              <a:gd name="T43" fmla="*/ 54 h 58"/>
              <a:gd name="T44" fmla="*/ 0 w 25"/>
              <a:gd name="T45" fmla="*/ 54 h 58"/>
              <a:gd name="T46" fmla="*/ 0 w 25"/>
              <a:gd name="T47" fmla="*/ 54 h 58"/>
              <a:gd name="T48" fmla="*/ 0 w 25"/>
              <a:gd name="T49" fmla="*/ 53 h 58"/>
              <a:gd name="T50" fmla="*/ 0 w 25"/>
              <a:gd name="T51" fmla="*/ 53 h 58"/>
              <a:gd name="T52" fmla="*/ 0 w 25"/>
              <a:gd name="T53" fmla="*/ 53 h 58"/>
              <a:gd name="T54" fmla="*/ 0 w 25"/>
              <a:gd name="T55" fmla="*/ 53 h 58"/>
              <a:gd name="T56" fmla="*/ 0 w 25"/>
              <a:gd name="T57" fmla="*/ 53 h 58"/>
              <a:gd name="T58" fmla="*/ 0 w 25"/>
              <a:gd name="T59" fmla="*/ 53 h 58"/>
              <a:gd name="T60" fmla="*/ 0 w 25"/>
              <a:gd name="T61" fmla="*/ 52 h 58"/>
              <a:gd name="T62" fmla="*/ 0 w 25"/>
              <a:gd name="T63" fmla="*/ 52 h 58"/>
              <a:gd name="T64" fmla="*/ 3 w 25"/>
              <a:gd name="T65" fmla="*/ 36 h 58"/>
              <a:gd name="T66" fmla="*/ 3 w 25"/>
              <a:gd name="T67" fmla="*/ 36 h 58"/>
              <a:gd name="T68" fmla="*/ 3 w 25"/>
              <a:gd name="T69" fmla="*/ 36 h 58"/>
              <a:gd name="T70" fmla="*/ 3 w 25"/>
              <a:gd name="T71" fmla="*/ 35 h 58"/>
              <a:gd name="T72" fmla="*/ 3 w 25"/>
              <a:gd name="T73" fmla="*/ 35 h 58"/>
              <a:gd name="T74" fmla="*/ 3 w 25"/>
              <a:gd name="T75" fmla="*/ 35 h 58"/>
              <a:gd name="T76" fmla="*/ 3 w 25"/>
              <a:gd name="T77" fmla="*/ 35 h 58"/>
              <a:gd name="T78" fmla="*/ 25 w 25"/>
              <a:gd name="T7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" h="58">
                <a:moveTo>
                  <a:pt x="0" y="57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6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2"/>
                </a:move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moveTo>
                  <a:pt x="3" y="36"/>
                </a:move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moveTo>
                  <a:pt x="3" y="36"/>
                </a:move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moveTo>
                  <a:pt x="3" y="35"/>
                </a:move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moveTo>
                  <a:pt x="3" y="35"/>
                </a:move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moveTo>
                  <a:pt x="25" y="0"/>
                </a:moveTo>
                <a:cubicBezTo>
                  <a:pt x="15" y="9"/>
                  <a:pt x="7" y="21"/>
                  <a:pt x="3" y="35"/>
                </a:cubicBezTo>
                <a:cubicBezTo>
                  <a:pt x="7" y="22"/>
                  <a:pt x="14" y="10"/>
                  <a:pt x="2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C149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32"/>
          <p:cNvSpPr/>
          <p:nvPr>
            <p:custDataLst>
              <p:tags r:id="rId28"/>
            </p:custDataLst>
          </p:nvPr>
        </p:nvSpPr>
        <p:spPr bwMode="auto">
          <a:xfrm>
            <a:off x="5918751" y="2636203"/>
            <a:ext cx="48895" cy="64770"/>
          </a:xfrm>
          <a:custGeom>
            <a:avLst/>
            <a:gdLst>
              <a:gd name="T0" fmla="*/ 0 w 17"/>
              <a:gd name="T1" fmla="*/ 0 h 23"/>
              <a:gd name="T2" fmla="*/ 17 w 17"/>
              <a:gd name="T3" fmla="*/ 23 h 23"/>
              <a:gd name="T4" fmla="*/ 17 w 17"/>
              <a:gd name="T5" fmla="*/ 23 h 23"/>
              <a:gd name="T6" fmla="*/ 0 w 17"/>
              <a:gd name="T7" fmla="*/ 0 h 23"/>
              <a:gd name="T8" fmla="*/ 0 w 17"/>
              <a:gd name="T9" fmla="*/ 0 h 23"/>
              <a:gd name="T10" fmla="*/ 0 w 17"/>
              <a:gd name="T11" fmla="*/ 0 h 23"/>
              <a:gd name="T12" fmla="*/ 0 w 17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3">
                <a:moveTo>
                  <a:pt x="0" y="0"/>
                </a:moveTo>
                <a:cubicBezTo>
                  <a:pt x="4" y="9"/>
                  <a:pt x="10" y="16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0" y="16"/>
                  <a:pt x="4" y="9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任意多边形 33"/>
          <p:cNvSpPr/>
          <p:nvPr>
            <p:custDataLst>
              <p:tags r:id="rId29"/>
            </p:custDataLst>
          </p:nvPr>
        </p:nvSpPr>
        <p:spPr bwMode="auto">
          <a:xfrm>
            <a:off x="5910496" y="2617788"/>
            <a:ext cx="56515" cy="83185"/>
          </a:xfrm>
          <a:custGeom>
            <a:avLst/>
            <a:gdLst>
              <a:gd name="T0" fmla="*/ 0 w 20"/>
              <a:gd name="T1" fmla="*/ 0 h 30"/>
              <a:gd name="T2" fmla="*/ 3 w 20"/>
              <a:gd name="T3" fmla="*/ 7 h 30"/>
              <a:gd name="T4" fmla="*/ 3 w 20"/>
              <a:gd name="T5" fmla="*/ 7 h 30"/>
              <a:gd name="T6" fmla="*/ 3 w 20"/>
              <a:gd name="T7" fmla="*/ 7 h 30"/>
              <a:gd name="T8" fmla="*/ 20 w 20"/>
              <a:gd name="T9" fmla="*/ 30 h 30"/>
              <a:gd name="T10" fmla="*/ 20 w 20"/>
              <a:gd name="T11" fmla="*/ 30 h 30"/>
              <a:gd name="T12" fmla="*/ 19 w 20"/>
              <a:gd name="T13" fmla="*/ 29 h 30"/>
              <a:gd name="T14" fmla="*/ 0 w 20"/>
              <a:gd name="T1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30">
                <a:moveTo>
                  <a:pt x="0" y="0"/>
                </a:moveTo>
                <a:cubicBezTo>
                  <a:pt x="1" y="3"/>
                  <a:pt x="2" y="5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7" y="16"/>
                  <a:pt x="13" y="23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1" y="21"/>
                  <a:pt x="4" y="11"/>
                  <a:pt x="0" y="0"/>
                </a:cubicBezTo>
              </a:path>
            </a:pathLst>
          </a:custGeom>
          <a:solidFill>
            <a:srgbClr val="C149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任意多边形 34"/>
          <p:cNvSpPr/>
          <p:nvPr>
            <p:custDataLst>
              <p:tags r:id="rId30"/>
            </p:custDataLst>
          </p:nvPr>
        </p:nvSpPr>
        <p:spPr bwMode="auto">
          <a:xfrm>
            <a:off x="6431831" y="2314258"/>
            <a:ext cx="224155" cy="22415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close/>
              </a:path>
            </a:pathLst>
          </a:custGeom>
          <a:solidFill>
            <a:srgbClr val="D54F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任意多边形 35"/>
          <p:cNvSpPr/>
          <p:nvPr>
            <p:custDataLst>
              <p:tags r:id="rId31"/>
            </p:custDataLst>
          </p:nvPr>
        </p:nvSpPr>
        <p:spPr bwMode="auto">
          <a:xfrm>
            <a:off x="6558831" y="2441258"/>
            <a:ext cx="224155" cy="22415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任意多边形 36"/>
          <p:cNvSpPr/>
          <p:nvPr>
            <p:custDataLst>
              <p:tags r:id="rId32"/>
            </p:custDataLst>
          </p:nvPr>
        </p:nvSpPr>
        <p:spPr bwMode="auto">
          <a:xfrm>
            <a:off x="6255301" y="2361883"/>
            <a:ext cx="176530" cy="176530"/>
          </a:xfrm>
          <a:custGeom>
            <a:avLst/>
            <a:gdLst>
              <a:gd name="T0" fmla="*/ 0 w 63"/>
              <a:gd name="T1" fmla="*/ 0 h 63"/>
              <a:gd name="T2" fmla="*/ 1 w 63"/>
              <a:gd name="T3" fmla="*/ 1 h 63"/>
              <a:gd name="T4" fmla="*/ 13 w 63"/>
              <a:gd name="T5" fmla="*/ 13 h 63"/>
              <a:gd name="T6" fmla="*/ 63 w 63"/>
              <a:gd name="T7" fmla="*/ 63 h 63"/>
              <a:gd name="T8" fmla="*/ 63 w 63"/>
              <a:gd name="T9" fmla="*/ 63 h 63"/>
              <a:gd name="T10" fmla="*/ 13 w 63"/>
              <a:gd name="T11" fmla="*/ 12 h 63"/>
              <a:gd name="T12" fmla="*/ 1 w 63"/>
              <a:gd name="T13" fmla="*/ 1 h 63"/>
              <a:gd name="T14" fmla="*/ 0 w 63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3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13" y="13"/>
                  <a:pt x="13" y="13"/>
                  <a:pt x="13" y="1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13" y="12"/>
                  <a:pt x="13" y="12"/>
                  <a:pt x="13" y="1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</a:path>
            </a:pathLst>
          </a:custGeom>
          <a:solidFill>
            <a:srgbClr val="B14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任意多边形 37"/>
          <p:cNvSpPr/>
          <p:nvPr>
            <p:custDataLst>
              <p:tags r:id="rId33"/>
            </p:custDataLst>
          </p:nvPr>
        </p:nvSpPr>
        <p:spPr bwMode="auto">
          <a:xfrm>
            <a:off x="6431831" y="2538413"/>
            <a:ext cx="224155" cy="221615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D54F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任意多边形 38"/>
          <p:cNvSpPr/>
          <p:nvPr>
            <p:custDataLst>
              <p:tags r:id="rId34"/>
            </p:custDataLst>
          </p:nvPr>
        </p:nvSpPr>
        <p:spPr bwMode="auto">
          <a:xfrm>
            <a:off x="6558831" y="2665413"/>
            <a:ext cx="224155" cy="221615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任意多边形 39"/>
          <p:cNvSpPr/>
          <p:nvPr>
            <p:custDataLst>
              <p:tags r:id="rId35"/>
            </p:custDataLst>
          </p:nvPr>
        </p:nvSpPr>
        <p:spPr bwMode="auto">
          <a:xfrm>
            <a:off x="6118141" y="2617788"/>
            <a:ext cx="236220" cy="142240"/>
          </a:xfrm>
          <a:custGeom>
            <a:avLst/>
            <a:gdLst>
              <a:gd name="T0" fmla="*/ 0 w 84"/>
              <a:gd name="T1" fmla="*/ 51 h 51"/>
              <a:gd name="T2" fmla="*/ 0 w 84"/>
              <a:gd name="T3" fmla="*/ 51 h 51"/>
              <a:gd name="T4" fmla="*/ 0 w 84"/>
              <a:gd name="T5" fmla="*/ 51 h 51"/>
              <a:gd name="T6" fmla="*/ 84 w 84"/>
              <a:gd name="T7" fmla="*/ 0 h 51"/>
              <a:gd name="T8" fmla="*/ 62 w 84"/>
              <a:gd name="T9" fmla="*/ 22 h 51"/>
              <a:gd name="T10" fmla="*/ 50 w 84"/>
              <a:gd name="T11" fmla="*/ 33 h 51"/>
              <a:gd name="T12" fmla="*/ 40 w 84"/>
              <a:gd name="T13" fmla="*/ 40 h 51"/>
              <a:gd name="T14" fmla="*/ 50 w 84"/>
              <a:gd name="T15" fmla="*/ 33 h 51"/>
              <a:gd name="T16" fmla="*/ 62 w 84"/>
              <a:gd name="T17" fmla="*/ 22 h 51"/>
              <a:gd name="T18" fmla="*/ 84 w 84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51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moveTo>
                  <a:pt x="84" y="0"/>
                </a:moveTo>
                <a:cubicBezTo>
                  <a:pt x="62" y="22"/>
                  <a:pt x="62" y="22"/>
                  <a:pt x="62" y="22"/>
                </a:cubicBezTo>
                <a:cubicBezTo>
                  <a:pt x="50" y="33"/>
                  <a:pt x="50" y="33"/>
                  <a:pt x="50" y="33"/>
                </a:cubicBezTo>
                <a:cubicBezTo>
                  <a:pt x="47" y="36"/>
                  <a:pt x="44" y="38"/>
                  <a:pt x="40" y="40"/>
                </a:cubicBezTo>
                <a:cubicBezTo>
                  <a:pt x="44" y="38"/>
                  <a:pt x="47" y="36"/>
                  <a:pt x="50" y="33"/>
                </a:cubicBezTo>
                <a:cubicBezTo>
                  <a:pt x="62" y="22"/>
                  <a:pt x="62" y="22"/>
                  <a:pt x="62" y="22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B14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任意多边形 40"/>
          <p:cNvSpPr/>
          <p:nvPr>
            <p:custDataLst>
              <p:tags r:id="rId36"/>
            </p:custDataLst>
          </p:nvPr>
        </p:nvSpPr>
        <p:spPr bwMode="auto">
          <a:xfrm>
            <a:off x="5896526" y="4037648"/>
            <a:ext cx="71120" cy="325755"/>
          </a:xfrm>
          <a:custGeom>
            <a:avLst/>
            <a:gdLst>
              <a:gd name="T0" fmla="*/ 25 w 25"/>
              <a:gd name="T1" fmla="*/ 116 h 116"/>
              <a:gd name="T2" fmla="*/ 8 w 25"/>
              <a:gd name="T3" fmla="*/ 93 h 116"/>
              <a:gd name="T4" fmla="*/ 8 w 25"/>
              <a:gd name="T5" fmla="*/ 93 h 116"/>
              <a:gd name="T6" fmla="*/ 25 w 25"/>
              <a:gd name="T7" fmla="*/ 0 h 116"/>
              <a:gd name="T8" fmla="*/ 0 w 25"/>
              <a:gd name="T9" fmla="*/ 58 h 116"/>
              <a:gd name="T10" fmla="*/ 0 w 25"/>
              <a:gd name="T11" fmla="*/ 58 h 116"/>
              <a:gd name="T12" fmla="*/ 0 w 25"/>
              <a:gd name="T13" fmla="*/ 57 h 116"/>
              <a:gd name="T14" fmla="*/ 0 w 25"/>
              <a:gd name="T15" fmla="*/ 57 h 116"/>
              <a:gd name="T16" fmla="*/ 0 w 25"/>
              <a:gd name="T17" fmla="*/ 57 h 116"/>
              <a:gd name="T18" fmla="*/ 0 w 25"/>
              <a:gd name="T19" fmla="*/ 57 h 116"/>
              <a:gd name="T20" fmla="*/ 0 w 25"/>
              <a:gd name="T21" fmla="*/ 56 h 116"/>
              <a:gd name="T22" fmla="*/ 0 w 25"/>
              <a:gd name="T23" fmla="*/ 56 h 116"/>
              <a:gd name="T24" fmla="*/ 0 w 25"/>
              <a:gd name="T25" fmla="*/ 56 h 116"/>
              <a:gd name="T26" fmla="*/ 0 w 25"/>
              <a:gd name="T27" fmla="*/ 56 h 116"/>
              <a:gd name="T28" fmla="*/ 0 w 25"/>
              <a:gd name="T29" fmla="*/ 55 h 116"/>
              <a:gd name="T30" fmla="*/ 0 w 25"/>
              <a:gd name="T31" fmla="*/ 55 h 116"/>
              <a:gd name="T32" fmla="*/ 0 w 25"/>
              <a:gd name="T33" fmla="*/ 55 h 116"/>
              <a:gd name="T34" fmla="*/ 0 w 25"/>
              <a:gd name="T35" fmla="*/ 55 h 116"/>
              <a:gd name="T36" fmla="*/ 0 w 25"/>
              <a:gd name="T37" fmla="*/ 54 h 116"/>
              <a:gd name="T38" fmla="*/ 0 w 25"/>
              <a:gd name="T39" fmla="*/ 54 h 116"/>
              <a:gd name="T40" fmla="*/ 0 w 25"/>
              <a:gd name="T41" fmla="*/ 54 h 116"/>
              <a:gd name="T42" fmla="*/ 0 w 25"/>
              <a:gd name="T43" fmla="*/ 54 h 116"/>
              <a:gd name="T44" fmla="*/ 0 w 25"/>
              <a:gd name="T45" fmla="*/ 53 h 116"/>
              <a:gd name="T46" fmla="*/ 0 w 25"/>
              <a:gd name="T47" fmla="*/ 53 h 116"/>
              <a:gd name="T48" fmla="*/ 3 w 25"/>
              <a:gd name="T49" fmla="*/ 34 h 116"/>
              <a:gd name="T50" fmla="*/ 3 w 25"/>
              <a:gd name="T51" fmla="*/ 34 h 116"/>
              <a:gd name="T52" fmla="*/ 3 w 25"/>
              <a:gd name="T53" fmla="*/ 34 h 116"/>
              <a:gd name="T54" fmla="*/ 3 w 25"/>
              <a:gd name="T55" fmla="*/ 34 h 116"/>
              <a:gd name="T56" fmla="*/ 4 w 25"/>
              <a:gd name="T57" fmla="*/ 33 h 116"/>
              <a:gd name="T58" fmla="*/ 4 w 25"/>
              <a:gd name="T59" fmla="*/ 33 h 116"/>
              <a:gd name="T60" fmla="*/ 4 w 25"/>
              <a:gd name="T61" fmla="*/ 33 h 116"/>
              <a:gd name="T62" fmla="*/ 4 w 25"/>
              <a:gd name="T63" fmla="*/ 33 h 116"/>
              <a:gd name="T64" fmla="*/ 4 w 25"/>
              <a:gd name="T65" fmla="*/ 33 h 116"/>
              <a:gd name="T66" fmla="*/ 25 w 25"/>
              <a:gd name="T6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" h="116">
                <a:moveTo>
                  <a:pt x="8" y="93"/>
                </a:moveTo>
                <a:cubicBezTo>
                  <a:pt x="12" y="102"/>
                  <a:pt x="18" y="110"/>
                  <a:pt x="25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18" y="109"/>
                  <a:pt x="12" y="102"/>
                  <a:pt x="8" y="93"/>
                </a:cubicBezTo>
                <a:moveTo>
                  <a:pt x="8" y="93"/>
                </a:move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25" y="0"/>
                </a:moveTo>
                <a:cubicBezTo>
                  <a:pt x="9" y="14"/>
                  <a:pt x="0" y="35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47"/>
                  <a:pt x="1" y="40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8" y="20"/>
                  <a:pt x="15" y="9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任意多边形 41"/>
          <p:cNvSpPr/>
          <p:nvPr>
            <p:custDataLst>
              <p:tags r:id="rId37"/>
            </p:custDataLst>
          </p:nvPr>
        </p:nvSpPr>
        <p:spPr bwMode="auto">
          <a:xfrm>
            <a:off x="6023526" y="4164648"/>
            <a:ext cx="71120" cy="325755"/>
          </a:xfrm>
          <a:custGeom>
            <a:avLst/>
            <a:gdLst>
              <a:gd name="T0" fmla="*/ 8 w 25"/>
              <a:gd name="T1" fmla="*/ 93 h 116"/>
              <a:gd name="T2" fmla="*/ 8 w 25"/>
              <a:gd name="T3" fmla="*/ 93 h 116"/>
              <a:gd name="T4" fmla="*/ 25 w 25"/>
              <a:gd name="T5" fmla="*/ 116 h 116"/>
              <a:gd name="T6" fmla="*/ 5 w 25"/>
              <a:gd name="T7" fmla="*/ 86 h 116"/>
              <a:gd name="T8" fmla="*/ 0 w 25"/>
              <a:gd name="T9" fmla="*/ 58 h 116"/>
              <a:gd name="T10" fmla="*/ 0 w 25"/>
              <a:gd name="T11" fmla="*/ 58 h 116"/>
              <a:gd name="T12" fmla="*/ 0 w 25"/>
              <a:gd name="T13" fmla="*/ 58 h 116"/>
              <a:gd name="T14" fmla="*/ 0 w 25"/>
              <a:gd name="T15" fmla="*/ 57 h 116"/>
              <a:gd name="T16" fmla="*/ 0 w 25"/>
              <a:gd name="T17" fmla="*/ 57 h 116"/>
              <a:gd name="T18" fmla="*/ 0 w 25"/>
              <a:gd name="T19" fmla="*/ 57 h 116"/>
              <a:gd name="T20" fmla="*/ 0 w 25"/>
              <a:gd name="T21" fmla="*/ 57 h 116"/>
              <a:gd name="T22" fmla="*/ 0 w 25"/>
              <a:gd name="T23" fmla="*/ 57 h 116"/>
              <a:gd name="T24" fmla="*/ 0 w 25"/>
              <a:gd name="T25" fmla="*/ 57 h 116"/>
              <a:gd name="T26" fmla="*/ 0 w 25"/>
              <a:gd name="T27" fmla="*/ 56 h 116"/>
              <a:gd name="T28" fmla="*/ 0 w 25"/>
              <a:gd name="T29" fmla="*/ 56 h 116"/>
              <a:gd name="T30" fmla="*/ 0 w 25"/>
              <a:gd name="T31" fmla="*/ 56 h 116"/>
              <a:gd name="T32" fmla="*/ 0 w 25"/>
              <a:gd name="T33" fmla="*/ 56 h 116"/>
              <a:gd name="T34" fmla="*/ 0 w 25"/>
              <a:gd name="T35" fmla="*/ 56 h 116"/>
              <a:gd name="T36" fmla="*/ 0 w 25"/>
              <a:gd name="T37" fmla="*/ 56 h 116"/>
              <a:gd name="T38" fmla="*/ 0 w 25"/>
              <a:gd name="T39" fmla="*/ 55 h 116"/>
              <a:gd name="T40" fmla="*/ 0 w 25"/>
              <a:gd name="T41" fmla="*/ 55 h 116"/>
              <a:gd name="T42" fmla="*/ 0 w 25"/>
              <a:gd name="T43" fmla="*/ 55 h 116"/>
              <a:gd name="T44" fmla="*/ 0 w 25"/>
              <a:gd name="T45" fmla="*/ 55 h 116"/>
              <a:gd name="T46" fmla="*/ 0 w 25"/>
              <a:gd name="T47" fmla="*/ 55 h 116"/>
              <a:gd name="T48" fmla="*/ 0 w 25"/>
              <a:gd name="T49" fmla="*/ 55 h 116"/>
              <a:gd name="T50" fmla="*/ 0 w 25"/>
              <a:gd name="T51" fmla="*/ 54 h 116"/>
              <a:gd name="T52" fmla="*/ 0 w 25"/>
              <a:gd name="T53" fmla="*/ 54 h 116"/>
              <a:gd name="T54" fmla="*/ 0 w 25"/>
              <a:gd name="T55" fmla="*/ 54 h 116"/>
              <a:gd name="T56" fmla="*/ 0 w 25"/>
              <a:gd name="T57" fmla="*/ 54 h 116"/>
              <a:gd name="T58" fmla="*/ 0 w 25"/>
              <a:gd name="T59" fmla="*/ 54 h 116"/>
              <a:gd name="T60" fmla="*/ 0 w 25"/>
              <a:gd name="T61" fmla="*/ 54 h 116"/>
              <a:gd name="T62" fmla="*/ 0 w 25"/>
              <a:gd name="T63" fmla="*/ 53 h 116"/>
              <a:gd name="T64" fmla="*/ 0 w 25"/>
              <a:gd name="T65" fmla="*/ 53 h 116"/>
              <a:gd name="T66" fmla="*/ 0 w 25"/>
              <a:gd name="T67" fmla="*/ 53 h 116"/>
              <a:gd name="T68" fmla="*/ 3 w 25"/>
              <a:gd name="T69" fmla="*/ 34 h 116"/>
              <a:gd name="T70" fmla="*/ 3 w 25"/>
              <a:gd name="T71" fmla="*/ 34 h 116"/>
              <a:gd name="T72" fmla="*/ 3 w 25"/>
              <a:gd name="T73" fmla="*/ 34 h 116"/>
              <a:gd name="T74" fmla="*/ 3 w 25"/>
              <a:gd name="T75" fmla="*/ 34 h 116"/>
              <a:gd name="T76" fmla="*/ 3 w 25"/>
              <a:gd name="T77" fmla="*/ 34 h 116"/>
              <a:gd name="T78" fmla="*/ 3 w 25"/>
              <a:gd name="T79" fmla="*/ 34 h 116"/>
              <a:gd name="T80" fmla="*/ 4 w 25"/>
              <a:gd name="T81" fmla="*/ 33 h 116"/>
              <a:gd name="T82" fmla="*/ 4 w 25"/>
              <a:gd name="T83" fmla="*/ 33 h 116"/>
              <a:gd name="T84" fmla="*/ 4 w 25"/>
              <a:gd name="T85" fmla="*/ 33 h 116"/>
              <a:gd name="T86" fmla="*/ 4 w 25"/>
              <a:gd name="T87" fmla="*/ 33 h 116"/>
              <a:gd name="T88" fmla="*/ 4 w 25"/>
              <a:gd name="T89" fmla="*/ 33 h 116"/>
              <a:gd name="T90" fmla="*/ 4 w 25"/>
              <a:gd name="T91" fmla="*/ 33 h 116"/>
              <a:gd name="T92" fmla="*/ 25 w 25"/>
              <a:gd name="T93" fmla="*/ 0 h 116"/>
              <a:gd name="T94" fmla="*/ 24 w 25"/>
              <a:gd name="T95" fmla="*/ 0 h 116"/>
              <a:gd name="T96" fmla="*/ 25 w 25"/>
              <a:gd name="T9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" h="116">
                <a:moveTo>
                  <a:pt x="5" y="86"/>
                </a:moveTo>
                <a:cubicBezTo>
                  <a:pt x="6" y="89"/>
                  <a:pt x="7" y="91"/>
                  <a:pt x="8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12" y="102"/>
                  <a:pt x="18" y="109"/>
                  <a:pt x="25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16" y="108"/>
                  <a:pt x="9" y="98"/>
                  <a:pt x="5" y="86"/>
                </a:cubicBezTo>
                <a:moveTo>
                  <a:pt x="0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moveTo>
                  <a:pt x="0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4" y="34"/>
                </a:moveTo>
                <a:cubicBezTo>
                  <a:pt x="4" y="34"/>
                  <a:pt x="4" y="34"/>
                  <a:pt x="3" y="34"/>
                </a:cubicBezTo>
                <a:cubicBezTo>
                  <a:pt x="4" y="34"/>
                  <a:pt x="4" y="34"/>
                  <a:pt x="4" y="34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25" y="0"/>
                </a:moveTo>
                <a:cubicBezTo>
                  <a:pt x="15" y="9"/>
                  <a:pt x="8" y="20"/>
                  <a:pt x="4" y="33"/>
                </a:cubicBezTo>
                <a:cubicBezTo>
                  <a:pt x="8" y="20"/>
                  <a:pt x="15" y="9"/>
                  <a:pt x="2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8EAA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任意多边形 42"/>
          <p:cNvSpPr/>
          <p:nvPr>
            <p:custDataLst>
              <p:tags r:id="rId38"/>
            </p:custDataLst>
          </p:nvPr>
        </p:nvSpPr>
        <p:spPr bwMode="auto">
          <a:xfrm>
            <a:off x="6431831" y="3979228"/>
            <a:ext cx="224155" cy="221615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任意多边形 43"/>
          <p:cNvSpPr/>
          <p:nvPr>
            <p:custDataLst>
              <p:tags r:id="rId39"/>
            </p:custDataLst>
          </p:nvPr>
        </p:nvSpPr>
        <p:spPr bwMode="auto">
          <a:xfrm>
            <a:off x="6558831" y="4106228"/>
            <a:ext cx="224155" cy="221615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任意多边形 44"/>
          <p:cNvSpPr/>
          <p:nvPr>
            <p:custDataLst>
              <p:tags r:id="rId40"/>
            </p:custDataLst>
          </p:nvPr>
        </p:nvSpPr>
        <p:spPr bwMode="auto">
          <a:xfrm>
            <a:off x="6255301" y="4024313"/>
            <a:ext cx="176530" cy="176530"/>
          </a:xfrm>
          <a:custGeom>
            <a:avLst/>
            <a:gdLst>
              <a:gd name="T0" fmla="*/ 0 w 63"/>
              <a:gd name="T1" fmla="*/ 0 h 63"/>
              <a:gd name="T2" fmla="*/ 1 w 63"/>
              <a:gd name="T3" fmla="*/ 1 h 63"/>
              <a:gd name="T4" fmla="*/ 13 w 63"/>
              <a:gd name="T5" fmla="*/ 13 h 63"/>
              <a:gd name="T6" fmla="*/ 63 w 63"/>
              <a:gd name="T7" fmla="*/ 63 h 63"/>
              <a:gd name="T8" fmla="*/ 63 w 63"/>
              <a:gd name="T9" fmla="*/ 63 h 63"/>
              <a:gd name="T10" fmla="*/ 13 w 63"/>
              <a:gd name="T11" fmla="*/ 13 h 63"/>
              <a:gd name="T12" fmla="*/ 1 w 63"/>
              <a:gd name="T13" fmla="*/ 2 h 63"/>
              <a:gd name="T14" fmla="*/ 0 w 63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3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3" y="13"/>
                  <a:pt x="13" y="13"/>
                  <a:pt x="13" y="1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13" y="13"/>
                  <a:pt x="13" y="13"/>
                  <a:pt x="13" y="1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</a:path>
            </a:pathLst>
          </a:custGeom>
          <a:solidFill>
            <a:srgbClr val="839B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任意多边形 45"/>
          <p:cNvSpPr/>
          <p:nvPr>
            <p:custDataLst>
              <p:tags r:id="rId41"/>
            </p:custDataLst>
          </p:nvPr>
        </p:nvSpPr>
        <p:spPr bwMode="auto">
          <a:xfrm>
            <a:off x="6431831" y="4200843"/>
            <a:ext cx="224155" cy="222885"/>
          </a:xfrm>
          <a:custGeom>
            <a:avLst/>
            <a:gdLst>
              <a:gd name="T0" fmla="*/ 0 w 170"/>
              <a:gd name="T1" fmla="*/ 0 h 169"/>
              <a:gd name="T2" fmla="*/ 0 w 170"/>
              <a:gd name="T3" fmla="*/ 0 h 169"/>
              <a:gd name="T4" fmla="*/ 170 w 170"/>
              <a:gd name="T5" fmla="*/ 169 h 169"/>
              <a:gd name="T6" fmla="*/ 170 w 170"/>
              <a:gd name="T7" fmla="*/ 169 h 169"/>
              <a:gd name="T8" fmla="*/ 0 w 170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9">
                <a:moveTo>
                  <a:pt x="0" y="0"/>
                </a:moveTo>
                <a:lnTo>
                  <a:pt x="0" y="0"/>
                </a:lnTo>
                <a:lnTo>
                  <a:pt x="170" y="169"/>
                </a:lnTo>
                <a:lnTo>
                  <a:pt x="170" y="169"/>
                </a:lnTo>
                <a:lnTo>
                  <a:pt x="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任意多边形 46"/>
          <p:cNvSpPr/>
          <p:nvPr>
            <p:custDataLst>
              <p:tags r:id="rId42"/>
            </p:custDataLst>
          </p:nvPr>
        </p:nvSpPr>
        <p:spPr bwMode="auto">
          <a:xfrm>
            <a:off x="6558831" y="4327843"/>
            <a:ext cx="224155" cy="222885"/>
          </a:xfrm>
          <a:custGeom>
            <a:avLst/>
            <a:gdLst>
              <a:gd name="T0" fmla="*/ 0 w 170"/>
              <a:gd name="T1" fmla="*/ 0 h 169"/>
              <a:gd name="T2" fmla="*/ 0 w 170"/>
              <a:gd name="T3" fmla="*/ 0 h 169"/>
              <a:gd name="T4" fmla="*/ 170 w 170"/>
              <a:gd name="T5" fmla="*/ 169 h 169"/>
              <a:gd name="T6" fmla="*/ 170 w 170"/>
              <a:gd name="T7" fmla="*/ 169 h 169"/>
              <a:gd name="T8" fmla="*/ 0 w 170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9">
                <a:moveTo>
                  <a:pt x="0" y="0"/>
                </a:moveTo>
                <a:lnTo>
                  <a:pt x="0" y="0"/>
                </a:lnTo>
                <a:lnTo>
                  <a:pt x="170" y="169"/>
                </a:lnTo>
                <a:lnTo>
                  <a:pt x="170" y="16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任意多边形 47"/>
          <p:cNvSpPr/>
          <p:nvPr>
            <p:custDataLst>
              <p:tags r:id="rId43"/>
            </p:custDataLst>
          </p:nvPr>
        </p:nvSpPr>
        <p:spPr bwMode="auto">
          <a:xfrm>
            <a:off x="6118141" y="4278948"/>
            <a:ext cx="236220" cy="145415"/>
          </a:xfrm>
          <a:custGeom>
            <a:avLst/>
            <a:gdLst>
              <a:gd name="T0" fmla="*/ 0 w 84"/>
              <a:gd name="T1" fmla="*/ 52 h 52"/>
              <a:gd name="T2" fmla="*/ 0 w 84"/>
              <a:gd name="T3" fmla="*/ 52 h 52"/>
              <a:gd name="T4" fmla="*/ 0 w 84"/>
              <a:gd name="T5" fmla="*/ 52 h 52"/>
              <a:gd name="T6" fmla="*/ 84 w 84"/>
              <a:gd name="T7" fmla="*/ 0 h 52"/>
              <a:gd name="T8" fmla="*/ 62 w 84"/>
              <a:gd name="T9" fmla="*/ 22 h 52"/>
              <a:gd name="T10" fmla="*/ 50 w 84"/>
              <a:gd name="T11" fmla="*/ 34 h 52"/>
              <a:gd name="T12" fmla="*/ 40 w 84"/>
              <a:gd name="T13" fmla="*/ 41 h 52"/>
              <a:gd name="T14" fmla="*/ 50 w 84"/>
              <a:gd name="T15" fmla="*/ 34 h 52"/>
              <a:gd name="T16" fmla="*/ 62 w 84"/>
              <a:gd name="T17" fmla="*/ 22 h 52"/>
              <a:gd name="T18" fmla="*/ 84 w 84"/>
              <a:gd name="T1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52">
                <a:moveTo>
                  <a:pt x="0" y="52"/>
                </a:move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moveTo>
                  <a:pt x="84" y="0"/>
                </a:moveTo>
                <a:cubicBezTo>
                  <a:pt x="62" y="22"/>
                  <a:pt x="62" y="22"/>
                  <a:pt x="62" y="22"/>
                </a:cubicBezTo>
                <a:cubicBezTo>
                  <a:pt x="50" y="34"/>
                  <a:pt x="50" y="34"/>
                  <a:pt x="50" y="34"/>
                </a:cubicBezTo>
                <a:cubicBezTo>
                  <a:pt x="47" y="36"/>
                  <a:pt x="44" y="39"/>
                  <a:pt x="40" y="41"/>
                </a:cubicBezTo>
                <a:cubicBezTo>
                  <a:pt x="44" y="39"/>
                  <a:pt x="47" y="36"/>
                  <a:pt x="50" y="34"/>
                </a:cubicBezTo>
                <a:cubicBezTo>
                  <a:pt x="62" y="22"/>
                  <a:pt x="62" y="22"/>
                  <a:pt x="62" y="22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839B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任意多边形 70"/>
          <p:cNvSpPr/>
          <p:nvPr>
            <p:custDataLst>
              <p:tags r:id="rId44"/>
            </p:custDataLst>
          </p:nvPr>
        </p:nvSpPr>
        <p:spPr bwMode="auto">
          <a:xfrm>
            <a:off x="5896526" y="3979228"/>
            <a:ext cx="1749425" cy="444500"/>
          </a:xfrm>
          <a:custGeom>
            <a:avLst/>
            <a:gdLst>
              <a:gd name="T0" fmla="*/ 79 w 624"/>
              <a:gd name="T1" fmla="*/ 159 h 159"/>
              <a:gd name="T2" fmla="*/ 545 w 624"/>
              <a:gd name="T3" fmla="*/ 159 h 159"/>
              <a:gd name="T4" fmla="*/ 624 w 624"/>
              <a:gd name="T5" fmla="*/ 79 h 159"/>
              <a:gd name="T6" fmla="*/ 545 w 624"/>
              <a:gd name="T7" fmla="*/ 0 h 159"/>
              <a:gd name="T8" fmla="*/ 79 w 624"/>
              <a:gd name="T9" fmla="*/ 0 h 159"/>
              <a:gd name="T10" fmla="*/ 0 w 624"/>
              <a:gd name="T11" fmla="*/ 79 h 159"/>
              <a:gd name="T12" fmla="*/ 79 w 624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9">
                <a:moveTo>
                  <a:pt x="79" y="159"/>
                </a:moveTo>
                <a:cubicBezTo>
                  <a:pt x="545" y="159"/>
                  <a:pt x="545" y="159"/>
                  <a:pt x="545" y="159"/>
                </a:cubicBezTo>
                <a:cubicBezTo>
                  <a:pt x="589" y="159"/>
                  <a:pt x="624" y="123"/>
                  <a:pt x="624" y="79"/>
                </a:cubicBezTo>
                <a:cubicBezTo>
                  <a:pt x="624" y="35"/>
                  <a:pt x="589" y="0"/>
                  <a:pt x="54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35" y="0"/>
                  <a:pt x="0" y="35"/>
                  <a:pt x="0" y="79"/>
                </a:cubicBezTo>
                <a:cubicBezTo>
                  <a:pt x="0" y="123"/>
                  <a:pt x="35" y="159"/>
                  <a:pt x="79" y="159"/>
                </a:cubicBezTo>
              </a:path>
            </a:pathLst>
          </a:custGeom>
          <a:solidFill>
            <a:srgbClr val="69A3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多边形 71"/>
          <p:cNvSpPr/>
          <p:nvPr>
            <p:custDataLst>
              <p:tags r:id="rId45"/>
            </p:custDataLst>
          </p:nvPr>
        </p:nvSpPr>
        <p:spPr bwMode="auto">
          <a:xfrm>
            <a:off x="5896526" y="3511233"/>
            <a:ext cx="911860" cy="1379220"/>
          </a:xfrm>
          <a:custGeom>
            <a:avLst/>
            <a:gdLst>
              <a:gd name="T0" fmla="*/ 0 w 325"/>
              <a:gd name="T1" fmla="*/ 246 h 492"/>
              <a:gd name="T2" fmla="*/ 24 w 325"/>
              <a:gd name="T3" fmla="*/ 304 h 492"/>
              <a:gd name="T4" fmla="*/ 25 w 325"/>
              <a:gd name="T5" fmla="*/ 304 h 492"/>
              <a:gd name="T6" fmla="*/ 182 w 325"/>
              <a:gd name="T7" fmla="*/ 461 h 492"/>
              <a:gd name="T8" fmla="*/ 294 w 325"/>
              <a:gd name="T9" fmla="*/ 461 h 492"/>
              <a:gd name="T10" fmla="*/ 294 w 325"/>
              <a:gd name="T11" fmla="*/ 349 h 492"/>
              <a:gd name="T12" fmla="*/ 191 w 325"/>
              <a:gd name="T13" fmla="*/ 246 h 492"/>
              <a:gd name="T14" fmla="*/ 294 w 325"/>
              <a:gd name="T15" fmla="*/ 144 h 492"/>
              <a:gd name="T16" fmla="*/ 294 w 325"/>
              <a:gd name="T17" fmla="*/ 31 h 492"/>
              <a:gd name="T18" fmla="*/ 182 w 325"/>
              <a:gd name="T19" fmla="*/ 31 h 492"/>
              <a:gd name="T20" fmla="*/ 25 w 325"/>
              <a:gd name="T21" fmla="*/ 188 h 492"/>
              <a:gd name="T22" fmla="*/ 24 w 325"/>
              <a:gd name="T23" fmla="*/ 188 h 492"/>
              <a:gd name="T24" fmla="*/ 0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0" y="246"/>
                </a:moveTo>
                <a:cubicBezTo>
                  <a:pt x="0" y="269"/>
                  <a:pt x="9" y="289"/>
                  <a:pt x="24" y="304"/>
                </a:cubicBezTo>
                <a:cubicBezTo>
                  <a:pt x="25" y="304"/>
                  <a:pt x="25" y="304"/>
                  <a:pt x="25" y="304"/>
                </a:cubicBezTo>
                <a:cubicBezTo>
                  <a:pt x="182" y="461"/>
                  <a:pt x="182" y="461"/>
                  <a:pt x="182" y="461"/>
                </a:cubicBezTo>
                <a:cubicBezTo>
                  <a:pt x="213" y="492"/>
                  <a:pt x="263" y="492"/>
                  <a:pt x="294" y="461"/>
                </a:cubicBezTo>
                <a:cubicBezTo>
                  <a:pt x="325" y="430"/>
                  <a:pt x="325" y="380"/>
                  <a:pt x="294" y="349"/>
                </a:cubicBezTo>
                <a:cubicBezTo>
                  <a:pt x="191" y="246"/>
                  <a:pt x="191" y="246"/>
                  <a:pt x="191" y="246"/>
                </a:cubicBezTo>
                <a:cubicBezTo>
                  <a:pt x="294" y="144"/>
                  <a:pt x="294" y="144"/>
                  <a:pt x="294" y="144"/>
                </a:cubicBezTo>
                <a:cubicBezTo>
                  <a:pt x="325" y="113"/>
                  <a:pt x="325" y="62"/>
                  <a:pt x="294" y="31"/>
                </a:cubicBezTo>
                <a:cubicBezTo>
                  <a:pt x="263" y="0"/>
                  <a:pt x="213" y="0"/>
                  <a:pt x="182" y="31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9" y="203"/>
                  <a:pt x="0" y="223"/>
                  <a:pt x="0" y="246"/>
                </a:cubicBezTo>
              </a:path>
            </a:pathLst>
          </a:custGeom>
          <a:solidFill>
            <a:srgbClr val="69A3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任意多边形 72"/>
          <p:cNvSpPr/>
          <p:nvPr>
            <p:custDataLst>
              <p:tags r:id="rId46"/>
            </p:custDataLst>
          </p:nvPr>
        </p:nvSpPr>
        <p:spPr bwMode="auto">
          <a:xfrm>
            <a:off x="5896526" y="3979228"/>
            <a:ext cx="535940" cy="444500"/>
          </a:xfrm>
          <a:custGeom>
            <a:avLst/>
            <a:gdLst>
              <a:gd name="T0" fmla="*/ 25 w 191"/>
              <a:gd name="T1" fmla="*/ 21 h 159"/>
              <a:gd name="T2" fmla="*/ 25 w 191"/>
              <a:gd name="T3" fmla="*/ 21 h 159"/>
              <a:gd name="T4" fmla="*/ 4 w 191"/>
              <a:gd name="T5" fmla="*/ 54 h 159"/>
              <a:gd name="T6" fmla="*/ 4 w 191"/>
              <a:gd name="T7" fmla="*/ 54 h 159"/>
              <a:gd name="T8" fmla="*/ 4 w 191"/>
              <a:gd name="T9" fmla="*/ 54 h 159"/>
              <a:gd name="T10" fmla="*/ 4 w 191"/>
              <a:gd name="T11" fmla="*/ 54 h 159"/>
              <a:gd name="T12" fmla="*/ 4 w 191"/>
              <a:gd name="T13" fmla="*/ 54 h 159"/>
              <a:gd name="T14" fmla="*/ 3 w 191"/>
              <a:gd name="T15" fmla="*/ 55 h 159"/>
              <a:gd name="T16" fmla="*/ 3 w 191"/>
              <a:gd name="T17" fmla="*/ 55 h 159"/>
              <a:gd name="T18" fmla="*/ 3 w 191"/>
              <a:gd name="T19" fmla="*/ 55 h 159"/>
              <a:gd name="T20" fmla="*/ 3 w 191"/>
              <a:gd name="T21" fmla="*/ 55 h 159"/>
              <a:gd name="T22" fmla="*/ 0 w 191"/>
              <a:gd name="T23" fmla="*/ 74 h 159"/>
              <a:gd name="T24" fmla="*/ 0 w 191"/>
              <a:gd name="T25" fmla="*/ 74 h 159"/>
              <a:gd name="T26" fmla="*/ 0 w 191"/>
              <a:gd name="T27" fmla="*/ 75 h 159"/>
              <a:gd name="T28" fmla="*/ 0 w 191"/>
              <a:gd name="T29" fmla="*/ 75 h 159"/>
              <a:gd name="T30" fmla="*/ 0 w 191"/>
              <a:gd name="T31" fmla="*/ 75 h 159"/>
              <a:gd name="T32" fmla="*/ 0 w 191"/>
              <a:gd name="T33" fmla="*/ 75 h 159"/>
              <a:gd name="T34" fmla="*/ 0 w 191"/>
              <a:gd name="T35" fmla="*/ 76 h 159"/>
              <a:gd name="T36" fmla="*/ 0 w 191"/>
              <a:gd name="T37" fmla="*/ 76 h 159"/>
              <a:gd name="T38" fmla="*/ 0 w 191"/>
              <a:gd name="T39" fmla="*/ 76 h 159"/>
              <a:gd name="T40" fmla="*/ 0 w 191"/>
              <a:gd name="T41" fmla="*/ 76 h 159"/>
              <a:gd name="T42" fmla="*/ 0 w 191"/>
              <a:gd name="T43" fmla="*/ 77 h 159"/>
              <a:gd name="T44" fmla="*/ 0 w 191"/>
              <a:gd name="T45" fmla="*/ 77 h 159"/>
              <a:gd name="T46" fmla="*/ 0 w 191"/>
              <a:gd name="T47" fmla="*/ 77 h 159"/>
              <a:gd name="T48" fmla="*/ 0 w 191"/>
              <a:gd name="T49" fmla="*/ 77 h 159"/>
              <a:gd name="T50" fmla="*/ 0 w 191"/>
              <a:gd name="T51" fmla="*/ 78 h 159"/>
              <a:gd name="T52" fmla="*/ 0 w 191"/>
              <a:gd name="T53" fmla="*/ 78 h 159"/>
              <a:gd name="T54" fmla="*/ 0 w 191"/>
              <a:gd name="T55" fmla="*/ 78 h 159"/>
              <a:gd name="T56" fmla="*/ 0 w 191"/>
              <a:gd name="T57" fmla="*/ 78 h 159"/>
              <a:gd name="T58" fmla="*/ 0 w 191"/>
              <a:gd name="T59" fmla="*/ 79 h 159"/>
              <a:gd name="T60" fmla="*/ 0 w 191"/>
              <a:gd name="T61" fmla="*/ 79 h 159"/>
              <a:gd name="T62" fmla="*/ 24 w 191"/>
              <a:gd name="T63" fmla="*/ 137 h 159"/>
              <a:gd name="T64" fmla="*/ 25 w 191"/>
              <a:gd name="T65" fmla="*/ 137 h 159"/>
              <a:gd name="T66" fmla="*/ 79 w 191"/>
              <a:gd name="T67" fmla="*/ 159 h 159"/>
              <a:gd name="T68" fmla="*/ 79 w 191"/>
              <a:gd name="T69" fmla="*/ 159 h 159"/>
              <a:gd name="T70" fmla="*/ 129 w 191"/>
              <a:gd name="T71" fmla="*/ 141 h 159"/>
              <a:gd name="T72" fmla="*/ 163 w 191"/>
              <a:gd name="T73" fmla="*/ 107 h 159"/>
              <a:gd name="T74" fmla="*/ 141 w 191"/>
              <a:gd name="T75" fmla="*/ 29 h 159"/>
              <a:gd name="T76" fmla="*/ 128 w 191"/>
              <a:gd name="T77" fmla="*/ 1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" h="159">
                <a:moveTo>
                  <a:pt x="79" y="0"/>
                </a:moveTo>
                <a:cubicBezTo>
                  <a:pt x="58" y="0"/>
                  <a:pt x="39" y="8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5" y="30"/>
                  <a:pt x="8" y="41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4"/>
                  <a:pt x="4" y="54"/>
                  <a:pt x="4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61"/>
                  <a:pt x="0" y="68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9"/>
                  <a:pt x="1" y="99"/>
                  <a:pt x="5" y="107"/>
                </a:cubicBezTo>
                <a:cubicBezTo>
                  <a:pt x="9" y="119"/>
                  <a:pt x="16" y="129"/>
                  <a:pt x="24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39" y="150"/>
                  <a:pt x="58" y="159"/>
                  <a:pt x="79" y="159"/>
                </a:cubicBezTo>
                <a:cubicBezTo>
                  <a:pt x="79" y="159"/>
                  <a:pt x="79" y="159"/>
                  <a:pt x="79" y="159"/>
                </a:cubicBezTo>
                <a:cubicBezTo>
                  <a:pt x="79" y="159"/>
                  <a:pt x="79" y="159"/>
                  <a:pt x="79" y="159"/>
                </a:cubicBezTo>
                <a:cubicBezTo>
                  <a:pt x="94" y="159"/>
                  <a:pt x="107" y="155"/>
                  <a:pt x="119" y="148"/>
                </a:cubicBezTo>
                <a:cubicBezTo>
                  <a:pt x="123" y="146"/>
                  <a:pt x="126" y="143"/>
                  <a:pt x="129" y="141"/>
                </a:cubicBezTo>
                <a:cubicBezTo>
                  <a:pt x="141" y="129"/>
                  <a:pt x="141" y="129"/>
                  <a:pt x="141" y="129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8" y="17"/>
                  <a:pt x="128" y="16"/>
                </a:cubicBezTo>
                <a:cubicBezTo>
                  <a:pt x="114" y="6"/>
                  <a:pt x="97" y="0"/>
                  <a:pt x="79" y="0"/>
                </a:cubicBezTo>
              </a:path>
            </a:pathLst>
          </a:custGeom>
          <a:solidFill>
            <a:srgbClr val="69A35B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任意多边形 73"/>
          <p:cNvSpPr/>
          <p:nvPr>
            <p:custDataLst>
              <p:tags r:id="rId47"/>
            </p:custDataLst>
          </p:nvPr>
        </p:nvSpPr>
        <p:spPr bwMode="auto">
          <a:xfrm>
            <a:off x="6118141" y="3979228"/>
            <a:ext cx="538480" cy="221615"/>
          </a:xfrm>
          <a:custGeom>
            <a:avLst/>
            <a:gdLst>
              <a:gd name="T0" fmla="*/ 0 w 192"/>
              <a:gd name="T1" fmla="*/ 0 h 79"/>
              <a:gd name="T2" fmla="*/ 49 w 192"/>
              <a:gd name="T3" fmla="*/ 16 h 79"/>
              <a:gd name="T4" fmla="*/ 50 w 192"/>
              <a:gd name="T5" fmla="*/ 18 h 79"/>
              <a:gd name="T6" fmla="*/ 62 w 192"/>
              <a:gd name="T7" fmla="*/ 29 h 79"/>
              <a:gd name="T8" fmla="*/ 112 w 192"/>
              <a:gd name="T9" fmla="*/ 79 h 79"/>
              <a:gd name="T10" fmla="*/ 112 w 192"/>
              <a:gd name="T11" fmla="*/ 79 h 79"/>
              <a:gd name="T12" fmla="*/ 112 w 192"/>
              <a:gd name="T13" fmla="*/ 79 h 79"/>
              <a:gd name="T14" fmla="*/ 192 w 192"/>
              <a:gd name="T15" fmla="*/ 0 h 79"/>
              <a:gd name="T16" fmla="*/ 0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0" y="0"/>
                </a:moveTo>
                <a:cubicBezTo>
                  <a:pt x="18" y="0"/>
                  <a:pt x="35" y="6"/>
                  <a:pt x="49" y="16"/>
                </a:cubicBezTo>
                <a:cubicBezTo>
                  <a:pt x="49" y="17"/>
                  <a:pt x="50" y="17"/>
                  <a:pt x="50" y="18"/>
                </a:cubicBezTo>
                <a:cubicBezTo>
                  <a:pt x="62" y="29"/>
                  <a:pt x="62" y="29"/>
                  <a:pt x="62" y="2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92" y="0"/>
                  <a:pt x="192" y="0"/>
                  <a:pt x="19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9A35B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任意多边形 74"/>
          <p:cNvSpPr/>
          <p:nvPr>
            <p:custDataLst>
              <p:tags r:id="rId48"/>
            </p:custDataLst>
          </p:nvPr>
        </p:nvSpPr>
        <p:spPr bwMode="auto">
          <a:xfrm>
            <a:off x="6118141" y="4200843"/>
            <a:ext cx="538480" cy="222885"/>
          </a:xfrm>
          <a:custGeom>
            <a:avLst/>
            <a:gdLst>
              <a:gd name="T0" fmla="*/ 112 w 192"/>
              <a:gd name="T1" fmla="*/ 0 h 80"/>
              <a:gd name="T2" fmla="*/ 84 w 192"/>
              <a:gd name="T3" fmla="*/ 28 h 80"/>
              <a:gd name="T4" fmla="*/ 62 w 192"/>
              <a:gd name="T5" fmla="*/ 50 h 80"/>
              <a:gd name="T6" fmla="*/ 50 w 192"/>
              <a:gd name="T7" fmla="*/ 62 h 80"/>
              <a:gd name="T8" fmla="*/ 40 w 192"/>
              <a:gd name="T9" fmla="*/ 69 h 80"/>
              <a:gd name="T10" fmla="*/ 0 w 192"/>
              <a:gd name="T11" fmla="*/ 80 h 80"/>
              <a:gd name="T12" fmla="*/ 0 w 192"/>
              <a:gd name="T13" fmla="*/ 80 h 80"/>
              <a:gd name="T14" fmla="*/ 192 w 192"/>
              <a:gd name="T15" fmla="*/ 80 h 80"/>
              <a:gd name="T16" fmla="*/ 112 w 192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80">
                <a:moveTo>
                  <a:pt x="112" y="0"/>
                </a:moveTo>
                <a:cubicBezTo>
                  <a:pt x="84" y="28"/>
                  <a:pt x="84" y="28"/>
                  <a:pt x="84" y="28"/>
                </a:cubicBezTo>
                <a:cubicBezTo>
                  <a:pt x="62" y="50"/>
                  <a:pt x="62" y="50"/>
                  <a:pt x="62" y="50"/>
                </a:cubicBezTo>
                <a:cubicBezTo>
                  <a:pt x="50" y="62"/>
                  <a:pt x="50" y="62"/>
                  <a:pt x="50" y="62"/>
                </a:cubicBezTo>
                <a:cubicBezTo>
                  <a:pt x="47" y="64"/>
                  <a:pt x="44" y="67"/>
                  <a:pt x="40" y="69"/>
                </a:cubicBezTo>
                <a:cubicBezTo>
                  <a:pt x="28" y="76"/>
                  <a:pt x="15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12" y="0"/>
                  <a:pt x="112" y="0"/>
                  <a:pt x="112" y="0"/>
                </a:cubicBezTo>
              </a:path>
            </a:pathLst>
          </a:custGeom>
          <a:solidFill>
            <a:srgbClr val="69A35B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任意多边形 75"/>
          <p:cNvSpPr/>
          <p:nvPr>
            <p:custDataLst>
              <p:tags r:id="rId49"/>
            </p:custDataLst>
          </p:nvPr>
        </p:nvSpPr>
        <p:spPr>
          <a:xfrm>
            <a:off x="6003841" y="4085273"/>
            <a:ext cx="232410" cy="232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任意多边形 64"/>
          <p:cNvSpPr/>
          <p:nvPr>
            <p:custDataLst>
              <p:tags r:id="rId50"/>
            </p:custDataLst>
          </p:nvPr>
        </p:nvSpPr>
        <p:spPr bwMode="auto">
          <a:xfrm>
            <a:off x="4399831" y="3146743"/>
            <a:ext cx="1749425" cy="445770"/>
          </a:xfrm>
          <a:custGeom>
            <a:avLst/>
            <a:gdLst>
              <a:gd name="T0" fmla="*/ 545 w 624"/>
              <a:gd name="T1" fmla="*/ 159 h 159"/>
              <a:gd name="T2" fmla="*/ 79 w 624"/>
              <a:gd name="T3" fmla="*/ 159 h 159"/>
              <a:gd name="T4" fmla="*/ 0 w 624"/>
              <a:gd name="T5" fmla="*/ 79 h 159"/>
              <a:gd name="T6" fmla="*/ 79 w 624"/>
              <a:gd name="T7" fmla="*/ 0 h 159"/>
              <a:gd name="T8" fmla="*/ 545 w 624"/>
              <a:gd name="T9" fmla="*/ 0 h 159"/>
              <a:gd name="T10" fmla="*/ 624 w 624"/>
              <a:gd name="T11" fmla="*/ 79 h 159"/>
              <a:gd name="T12" fmla="*/ 545 w 624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9">
                <a:moveTo>
                  <a:pt x="545" y="159"/>
                </a:moveTo>
                <a:cubicBezTo>
                  <a:pt x="79" y="159"/>
                  <a:pt x="79" y="159"/>
                  <a:pt x="79" y="159"/>
                </a:cubicBezTo>
                <a:cubicBezTo>
                  <a:pt x="35" y="159"/>
                  <a:pt x="0" y="123"/>
                  <a:pt x="0" y="79"/>
                </a:cubicBezTo>
                <a:cubicBezTo>
                  <a:pt x="0" y="36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6"/>
                  <a:pt x="624" y="79"/>
                </a:cubicBezTo>
                <a:cubicBezTo>
                  <a:pt x="624" y="123"/>
                  <a:pt x="589" y="159"/>
                  <a:pt x="545" y="159"/>
                </a:cubicBezTo>
              </a:path>
            </a:pathLst>
          </a:custGeom>
          <a:solidFill>
            <a:srgbClr val="1AA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任意多边形 65"/>
          <p:cNvSpPr/>
          <p:nvPr>
            <p:custDataLst>
              <p:tags r:id="rId51"/>
            </p:custDataLst>
          </p:nvPr>
        </p:nvSpPr>
        <p:spPr bwMode="auto">
          <a:xfrm>
            <a:off x="5238031" y="2680653"/>
            <a:ext cx="911860" cy="1376045"/>
          </a:xfrm>
          <a:custGeom>
            <a:avLst/>
            <a:gdLst>
              <a:gd name="T0" fmla="*/ 325 w 325"/>
              <a:gd name="T1" fmla="*/ 245 h 491"/>
              <a:gd name="T2" fmla="*/ 301 w 325"/>
              <a:gd name="T3" fmla="*/ 303 h 491"/>
              <a:gd name="T4" fmla="*/ 300 w 325"/>
              <a:gd name="T5" fmla="*/ 303 h 491"/>
              <a:gd name="T6" fmla="*/ 143 w 325"/>
              <a:gd name="T7" fmla="*/ 460 h 491"/>
              <a:gd name="T8" fmla="*/ 31 w 325"/>
              <a:gd name="T9" fmla="*/ 460 h 491"/>
              <a:gd name="T10" fmla="*/ 31 w 325"/>
              <a:gd name="T11" fmla="*/ 348 h 491"/>
              <a:gd name="T12" fmla="*/ 134 w 325"/>
              <a:gd name="T13" fmla="*/ 245 h 491"/>
              <a:gd name="T14" fmla="*/ 31 w 325"/>
              <a:gd name="T15" fmla="*/ 143 h 491"/>
              <a:gd name="T16" fmla="*/ 31 w 325"/>
              <a:gd name="T17" fmla="*/ 31 h 491"/>
              <a:gd name="T18" fmla="*/ 143 w 325"/>
              <a:gd name="T19" fmla="*/ 31 h 491"/>
              <a:gd name="T20" fmla="*/ 300 w 325"/>
              <a:gd name="T21" fmla="*/ 188 h 491"/>
              <a:gd name="T22" fmla="*/ 301 w 325"/>
              <a:gd name="T23" fmla="*/ 188 h 491"/>
              <a:gd name="T24" fmla="*/ 325 w 325"/>
              <a:gd name="T25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1">
                <a:moveTo>
                  <a:pt x="325" y="245"/>
                </a:moveTo>
                <a:cubicBezTo>
                  <a:pt x="325" y="268"/>
                  <a:pt x="316" y="289"/>
                  <a:pt x="301" y="303"/>
                </a:cubicBezTo>
                <a:cubicBezTo>
                  <a:pt x="300" y="303"/>
                  <a:pt x="300" y="303"/>
                  <a:pt x="300" y="303"/>
                </a:cubicBezTo>
                <a:cubicBezTo>
                  <a:pt x="143" y="460"/>
                  <a:pt x="143" y="460"/>
                  <a:pt x="143" y="460"/>
                </a:cubicBezTo>
                <a:cubicBezTo>
                  <a:pt x="112" y="491"/>
                  <a:pt x="62" y="491"/>
                  <a:pt x="31" y="460"/>
                </a:cubicBezTo>
                <a:cubicBezTo>
                  <a:pt x="0" y="429"/>
                  <a:pt x="0" y="379"/>
                  <a:pt x="31" y="348"/>
                </a:cubicBezTo>
                <a:cubicBezTo>
                  <a:pt x="134" y="245"/>
                  <a:pt x="134" y="245"/>
                  <a:pt x="134" y="245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0" y="112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2"/>
                  <a:pt x="325" y="223"/>
                  <a:pt x="325" y="245"/>
                </a:cubicBezTo>
              </a:path>
            </a:pathLst>
          </a:custGeom>
          <a:solidFill>
            <a:srgbClr val="1AA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任意多边形 66"/>
          <p:cNvSpPr/>
          <p:nvPr>
            <p:custDataLst>
              <p:tags r:id="rId52"/>
            </p:custDataLst>
          </p:nvPr>
        </p:nvSpPr>
        <p:spPr bwMode="auto">
          <a:xfrm>
            <a:off x="5613951" y="3146743"/>
            <a:ext cx="535940" cy="445770"/>
          </a:xfrm>
          <a:custGeom>
            <a:avLst/>
            <a:gdLst>
              <a:gd name="T0" fmla="*/ 63 w 191"/>
              <a:gd name="T1" fmla="*/ 17 h 159"/>
              <a:gd name="T2" fmla="*/ 50 w 191"/>
              <a:gd name="T3" fmla="*/ 29 h 159"/>
              <a:gd name="T4" fmla="*/ 29 w 191"/>
              <a:gd name="T5" fmla="*/ 109 h 159"/>
              <a:gd name="T6" fmla="*/ 62 w 191"/>
              <a:gd name="T7" fmla="*/ 141 h 159"/>
              <a:gd name="T8" fmla="*/ 112 w 191"/>
              <a:gd name="T9" fmla="*/ 159 h 159"/>
              <a:gd name="T10" fmla="*/ 112 w 191"/>
              <a:gd name="T11" fmla="*/ 159 h 159"/>
              <a:gd name="T12" fmla="*/ 166 w 191"/>
              <a:gd name="T13" fmla="*/ 137 h 159"/>
              <a:gd name="T14" fmla="*/ 167 w 191"/>
              <a:gd name="T15" fmla="*/ 137 h 159"/>
              <a:gd name="T16" fmla="*/ 191 w 191"/>
              <a:gd name="T17" fmla="*/ 79 h 159"/>
              <a:gd name="T18" fmla="*/ 191 w 191"/>
              <a:gd name="T19" fmla="*/ 79 h 159"/>
              <a:gd name="T20" fmla="*/ 191 w 191"/>
              <a:gd name="T21" fmla="*/ 79 h 159"/>
              <a:gd name="T22" fmla="*/ 191 w 191"/>
              <a:gd name="T23" fmla="*/ 79 h 159"/>
              <a:gd name="T24" fmla="*/ 191 w 191"/>
              <a:gd name="T25" fmla="*/ 78 h 159"/>
              <a:gd name="T26" fmla="*/ 191 w 191"/>
              <a:gd name="T27" fmla="*/ 78 h 159"/>
              <a:gd name="T28" fmla="*/ 191 w 191"/>
              <a:gd name="T29" fmla="*/ 78 h 159"/>
              <a:gd name="T30" fmla="*/ 191 w 191"/>
              <a:gd name="T31" fmla="*/ 77 h 159"/>
              <a:gd name="T32" fmla="*/ 191 w 191"/>
              <a:gd name="T33" fmla="*/ 77 h 159"/>
              <a:gd name="T34" fmla="*/ 191 w 191"/>
              <a:gd name="T35" fmla="*/ 77 h 159"/>
              <a:gd name="T36" fmla="*/ 191 w 191"/>
              <a:gd name="T37" fmla="*/ 77 h 159"/>
              <a:gd name="T38" fmla="*/ 191 w 191"/>
              <a:gd name="T39" fmla="*/ 76 h 159"/>
              <a:gd name="T40" fmla="*/ 191 w 191"/>
              <a:gd name="T41" fmla="*/ 76 h 159"/>
              <a:gd name="T42" fmla="*/ 191 w 191"/>
              <a:gd name="T43" fmla="*/ 76 h 159"/>
              <a:gd name="T44" fmla="*/ 191 w 191"/>
              <a:gd name="T45" fmla="*/ 76 h 159"/>
              <a:gd name="T46" fmla="*/ 191 w 191"/>
              <a:gd name="T47" fmla="*/ 75 h 159"/>
              <a:gd name="T48" fmla="*/ 191 w 191"/>
              <a:gd name="T49" fmla="*/ 75 h 159"/>
              <a:gd name="T50" fmla="*/ 191 w 191"/>
              <a:gd name="T51" fmla="*/ 75 h 159"/>
              <a:gd name="T52" fmla="*/ 191 w 191"/>
              <a:gd name="T53" fmla="*/ 75 h 159"/>
              <a:gd name="T54" fmla="*/ 191 w 191"/>
              <a:gd name="T55" fmla="*/ 74 h 159"/>
              <a:gd name="T56" fmla="*/ 191 w 191"/>
              <a:gd name="T57" fmla="*/ 74 h 159"/>
              <a:gd name="T58" fmla="*/ 191 w 191"/>
              <a:gd name="T59" fmla="*/ 74 h 159"/>
              <a:gd name="T60" fmla="*/ 189 w 191"/>
              <a:gd name="T61" fmla="*/ 60 h 159"/>
              <a:gd name="T62" fmla="*/ 189 w 191"/>
              <a:gd name="T63" fmla="*/ 60 h 159"/>
              <a:gd name="T64" fmla="*/ 189 w 191"/>
              <a:gd name="T65" fmla="*/ 60 h 159"/>
              <a:gd name="T66" fmla="*/ 189 w 191"/>
              <a:gd name="T67" fmla="*/ 59 h 159"/>
              <a:gd name="T68" fmla="*/ 189 w 191"/>
              <a:gd name="T69" fmla="*/ 59 h 159"/>
              <a:gd name="T70" fmla="*/ 189 w 191"/>
              <a:gd name="T71" fmla="*/ 59 h 159"/>
              <a:gd name="T72" fmla="*/ 189 w 191"/>
              <a:gd name="T73" fmla="*/ 59 h 159"/>
              <a:gd name="T74" fmla="*/ 189 w 191"/>
              <a:gd name="T75" fmla="*/ 58 h 159"/>
              <a:gd name="T76" fmla="*/ 166 w 191"/>
              <a:gd name="T77" fmla="*/ 22 h 159"/>
              <a:gd name="T78" fmla="*/ 166 w 191"/>
              <a:gd name="T79" fmla="*/ 2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9">
                <a:moveTo>
                  <a:pt x="112" y="0"/>
                </a:moveTo>
                <a:cubicBezTo>
                  <a:pt x="94" y="0"/>
                  <a:pt x="77" y="6"/>
                  <a:pt x="63" y="17"/>
                </a:cubicBezTo>
                <a:cubicBezTo>
                  <a:pt x="63" y="17"/>
                  <a:pt x="62" y="17"/>
                  <a:pt x="62" y="18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7"/>
                  <a:pt x="73" y="149"/>
                </a:cubicBezTo>
                <a:cubicBezTo>
                  <a:pt x="85" y="155"/>
                  <a:pt x="98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33" y="159"/>
                  <a:pt x="152" y="151"/>
                  <a:pt x="166" y="138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9"/>
                  <a:pt x="182" y="119"/>
                  <a:pt x="186" y="107"/>
                </a:cubicBezTo>
                <a:cubicBezTo>
                  <a:pt x="190" y="99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69"/>
                  <a:pt x="190" y="65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2"/>
                  <a:pt x="167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rgbClr val="1AA3AA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任意多边形 67"/>
          <p:cNvSpPr/>
          <p:nvPr>
            <p:custDataLst>
              <p:tags r:id="rId53"/>
            </p:custDataLst>
          </p:nvPr>
        </p:nvSpPr>
        <p:spPr bwMode="auto">
          <a:xfrm>
            <a:off x="5389796" y="3146743"/>
            <a:ext cx="538480" cy="221615"/>
          </a:xfrm>
          <a:custGeom>
            <a:avLst/>
            <a:gdLst>
              <a:gd name="T0" fmla="*/ 192 w 192"/>
              <a:gd name="T1" fmla="*/ 0 h 79"/>
              <a:gd name="T2" fmla="*/ 0 w 192"/>
              <a:gd name="T3" fmla="*/ 0 h 79"/>
              <a:gd name="T4" fmla="*/ 80 w 192"/>
              <a:gd name="T5" fmla="*/ 79 h 79"/>
              <a:gd name="T6" fmla="*/ 80 w 192"/>
              <a:gd name="T7" fmla="*/ 79 h 79"/>
              <a:gd name="T8" fmla="*/ 80 w 192"/>
              <a:gd name="T9" fmla="*/ 79 h 79"/>
              <a:gd name="T10" fmla="*/ 130 w 192"/>
              <a:gd name="T11" fmla="*/ 29 h 79"/>
              <a:gd name="T12" fmla="*/ 142 w 192"/>
              <a:gd name="T13" fmla="*/ 18 h 79"/>
              <a:gd name="T14" fmla="*/ 143 w 192"/>
              <a:gd name="T15" fmla="*/ 17 h 79"/>
              <a:gd name="T16" fmla="*/ 19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7"/>
                  <a:pt x="143" y="17"/>
                  <a:pt x="143" y="17"/>
                </a:cubicBezTo>
                <a:cubicBezTo>
                  <a:pt x="157" y="6"/>
                  <a:pt x="174" y="0"/>
                  <a:pt x="192" y="0"/>
                </a:cubicBezTo>
              </a:path>
            </a:pathLst>
          </a:custGeom>
          <a:solidFill>
            <a:srgbClr val="1AA3AA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任意多边形 68"/>
          <p:cNvSpPr/>
          <p:nvPr>
            <p:custDataLst>
              <p:tags r:id="rId54"/>
            </p:custDataLst>
          </p:nvPr>
        </p:nvSpPr>
        <p:spPr bwMode="auto">
          <a:xfrm>
            <a:off x="5389796" y="3368358"/>
            <a:ext cx="538480" cy="224155"/>
          </a:xfrm>
          <a:custGeom>
            <a:avLst/>
            <a:gdLst>
              <a:gd name="T0" fmla="*/ 80 w 192"/>
              <a:gd name="T1" fmla="*/ 0 h 80"/>
              <a:gd name="T2" fmla="*/ 0 w 192"/>
              <a:gd name="T3" fmla="*/ 80 h 80"/>
              <a:gd name="T4" fmla="*/ 192 w 192"/>
              <a:gd name="T5" fmla="*/ 80 h 80"/>
              <a:gd name="T6" fmla="*/ 192 w 192"/>
              <a:gd name="T7" fmla="*/ 80 h 80"/>
              <a:gd name="T8" fmla="*/ 153 w 192"/>
              <a:gd name="T9" fmla="*/ 70 h 80"/>
              <a:gd name="T10" fmla="*/ 142 w 192"/>
              <a:gd name="T11" fmla="*/ 62 h 80"/>
              <a:gd name="T12" fmla="*/ 130 w 192"/>
              <a:gd name="T13" fmla="*/ 51 h 80"/>
              <a:gd name="T14" fmla="*/ 109 w 192"/>
              <a:gd name="T15" fmla="*/ 30 h 80"/>
              <a:gd name="T16" fmla="*/ 80 w 192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80">
                <a:moveTo>
                  <a:pt x="80" y="0"/>
                </a:moveTo>
                <a:cubicBezTo>
                  <a:pt x="0" y="80"/>
                  <a:pt x="0" y="80"/>
                  <a:pt x="0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78" y="80"/>
                  <a:pt x="165" y="76"/>
                  <a:pt x="153" y="70"/>
                </a:cubicBezTo>
                <a:cubicBezTo>
                  <a:pt x="149" y="68"/>
                  <a:pt x="145" y="65"/>
                  <a:pt x="142" y="62"/>
                </a:cubicBezTo>
                <a:cubicBezTo>
                  <a:pt x="130" y="51"/>
                  <a:pt x="130" y="51"/>
                  <a:pt x="130" y="51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rgbClr val="1AA3AA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任意多边形 69"/>
          <p:cNvSpPr/>
          <p:nvPr>
            <p:custDataLst>
              <p:tags r:id="rId55"/>
            </p:custDataLst>
          </p:nvPr>
        </p:nvSpPr>
        <p:spPr>
          <a:xfrm>
            <a:off x="5822866" y="3236278"/>
            <a:ext cx="232410" cy="232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任意多边形 58"/>
          <p:cNvSpPr/>
          <p:nvPr>
            <p:custDataLst>
              <p:tags r:id="rId56"/>
            </p:custDataLst>
          </p:nvPr>
        </p:nvSpPr>
        <p:spPr bwMode="auto">
          <a:xfrm>
            <a:off x="5896526" y="2314258"/>
            <a:ext cx="1749425" cy="445770"/>
          </a:xfrm>
          <a:custGeom>
            <a:avLst/>
            <a:gdLst>
              <a:gd name="T0" fmla="*/ 79 w 624"/>
              <a:gd name="T1" fmla="*/ 159 h 159"/>
              <a:gd name="T2" fmla="*/ 545 w 624"/>
              <a:gd name="T3" fmla="*/ 159 h 159"/>
              <a:gd name="T4" fmla="*/ 624 w 624"/>
              <a:gd name="T5" fmla="*/ 80 h 159"/>
              <a:gd name="T6" fmla="*/ 545 w 624"/>
              <a:gd name="T7" fmla="*/ 0 h 159"/>
              <a:gd name="T8" fmla="*/ 79 w 624"/>
              <a:gd name="T9" fmla="*/ 0 h 159"/>
              <a:gd name="T10" fmla="*/ 0 w 624"/>
              <a:gd name="T11" fmla="*/ 80 h 159"/>
              <a:gd name="T12" fmla="*/ 79 w 624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9">
                <a:moveTo>
                  <a:pt x="79" y="159"/>
                </a:moveTo>
                <a:cubicBezTo>
                  <a:pt x="545" y="159"/>
                  <a:pt x="545" y="159"/>
                  <a:pt x="545" y="159"/>
                </a:cubicBezTo>
                <a:cubicBezTo>
                  <a:pt x="589" y="159"/>
                  <a:pt x="624" y="124"/>
                  <a:pt x="624" y="80"/>
                </a:cubicBezTo>
                <a:cubicBezTo>
                  <a:pt x="624" y="36"/>
                  <a:pt x="589" y="0"/>
                  <a:pt x="545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35" y="0"/>
                  <a:pt x="0" y="36"/>
                  <a:pt x="0" y="80"/>
                </a:cubicBezTo>
                <a:cubicBezTo>
                  <a:pt x="0" y="124"/>
                  <a:pt x="35" y="159"/>
                  <a:pt x="79" y="159"/>
                </a:cubicBezTo>
              </a:path>
            </a:pathLst>
          </a:cu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任意多边形 59"/>
          <p:cNvSpPr/>
          <p:nvPr>
            <p:custDataLst>
              <p:tags r:id="rId57"/>
            </p:custDataLst>
          </p:nvPr>
        </p:nvSpPr>
        <p:spPr bwMode="auto">
          <a:xfrm>
            <a:off x="5896526" y="1849438"/>
            <a:ext cx="911860" cy="1379220"/>
          </a:xfrm>
          <a:custGeom>
            <a:avLst/>
            <a:gdLst>
              <a:gd name="T0" fmla="*/ 0 w 325"/>
              <a:gd name="T1" fmla="*/ 246 h 492"/>
              <a:gd name="T2" fmla="*/ 24 w 325"/>
              <a:gd name="T3" fmla="*/ 303 h 492"/>
              <a:gd name="T4" fmla="*/ 25 w 325"/>
              <a:gd name="T5" fmla="*/ 304 h 492"/>
              <a:gd name="T6" fmla="*/ 182 w 325"/>
              <a:gd name="T7" fmla="*/ 461 h 492"/>
              <a:gd name="T8" fmla="*/ 294 w 325"/>
              <a:gd name="T9" fmla="*/ 461 h 492"/>
              <a:gd name="T10" fmla="*/ 294 w 325"/>
              <a:gd name="T11" fmla="*/ 348 h 492"/>
              <a:gd name="T12" fmla="*/ 191 w 325"/>
              <a:gd name="T13" fmla="*/ 246 h 492"/>
              <a:gd name="T14" fmla="*/ 294 w 325"/>
              <a:gd name="T15" fmla="*/ 143 h 492"/>
              <a:gd name="T16" fmla="*/ 294 w 325"/>
              <a:gd name="T17" fmla="*/ 31 h 492"/>
              <a:gd name="T18" fmla="*/ 182 w 325"/>
              <a:gd name="T19" fmla="*/ 31 h 492"/>
              <a:gd name="T20" fmla="*/ 25 w 325"/>
              <a:gd name="T21" fmla="*/ 188 h 492"/>
              <a:gd name="T22" fmla="*/ 24 w 325"/>
              <a:gd name="T23" fmla="*/ 188 h 492"/>
              <a:gd name="T24" fmla="*/ 0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0" y="246"/>
                </a:moveTo>
                <a:cubicBezTo>
                  <a:pt x="0" y="268"/>
                  <a:pt x="9" y="289"/>
                  <a:pt x="24" y="303"/>
                </a:cubicBezTo>
                <a:cubicBezTo>
                  <a:pt x="25" y="304"/>
                  <a:pt x="25" y="304"/>
                  <a:pt x="25" y="304"/>
                </a:cubicBezTo>
                <a:cubicBezTo>
                  <a:pt x="182" y="461"/>
                  <a:pt x="182" y="461"/>
                  <a:pt x="182" y="461"/>
                </a:cubicBezTo>
                <a:cubicBezTo>
                  <a:pt x="213" y="492"/>
                  <a:pt x="263" y="492"/>
                  <a:pt x="294" y="461"/>
                </a:cubicBezTo>
                <a:cubicBezTo>
                  <a:pt x="325" y="430"/>
                  <a:pt x="325" y="379"/>
                  <a:pt x="294" y="348"/>
                </a:cubicBezTo>
                <a:cubicBezTo>
                  <a:pt x="191" y="246"/>
                  <a:pt x="191" y="246"/>
                  <a:pt x="191" y="246"/>
                </a:cubicBezTo>
                <a:cubicBezTo>
                  <a:pt x="294" y="143"/>
                  <a:pt x="294" y="143"/>
                  <a:pt x="294" y="143"/>
                </a:cubicBezTo>
                <a:cubicBezTo>
                  <a:pt x="325" y="112"/>
                  <a:pt x="325" y="62"/>
                  <a:pt x="294" y="31"/>
                </a:cubicBezTo>
                <a:cubicBezTo>
                  <a:pt x="263" y="0"/>
                  <a:pt x="213" y="0"/>
                  <a:pt x="182" y="31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9" y="203"/>
                  <a:pt x="0" y="223"/>
                  <a:pt x="0" y="246"/>
                </a:cubicBezTo>
              </a:path>
            </a:pathLst>
          </a:cu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任意多边形 60"/>
          <p:cNvSpPr/>
          <p:nvPr>
            <p:custDataLst>
              <p:tags r:id="rId58"/>
            </p:custDataLst>
          </p:nvPr>
        </p:nvSpPr>
        <p:spPr bwMode="auto">
          <a:xfrm>
            <a:off x="5896526" y="2314258"/>
            <a:ext cx="535940" cy="445770"/>
          </a:xfrm>
          <a:custGeom>
            <a:avLst/>
            <a:gdLst>
              <a:gd name="T0" fmla="*/ 25 w 191"/>
              <a:gd name="T1" fmla="*/ 22 h 159"/>
              <a:gd name="T2" fmla="*/ 25 w 191"/>
              <a:gd name="T3" fmla="*/ 22 h 159"/>
              <a:gd name="T4" fmla="*/ 3 w 191"/>
              <a:gd name="T5" fmla="*/ 57 h 159"/>
              <a:gd name="T6" fmla="*/ 3 w 191"/>
              <a:gd name="T7" fmla="*/ 57 h 159"/>
              <a:gd name="T8" fmla="*/ 3 w 191"/>
              <a:gd name="T9" fmla="*/ 57 h 159"/>
              <a:gd name="T10" fmla="*/ 3 w 191"/>
              <a:gd name="T11" fmla="*/ 58 h 159"/>
              <a:gd name="T12" fmla="*/ 3 w 191"/>
              <a:gd name="T13" fmla="*/ 58 h 159"/>
              <a:gd name="T14" fmla="*/ 0 w 191"/>
              <a:gd name="T15" fmla="*/ 74 h 159"/>
              <a:gd name="T16" fmla="*/ 0 w 191"/>
              <a:gd name="T17" fmla="*/ 75 h 159"/>
              <a:gd name="T18" fmla="*/ 0 w 191"/>
              <a:gd name="T19" fmla="*/ 75 h 159"/>
              <a:gd name="T20" fmla="*/ 0 w 191"/>
              <a:gd name="T21" fmla="*/ 75 h 159"/>
              <a:gd name="T22" fmla="*/ 0 w 191"/>
              <a:gd name="T23" fmla="*/ 75 h 159"/>
              <a:gd name="T24" fmla="*/ 0 w 191"/>
              <a:gd name="T25" fmla="*/ 76 h 159"/>
              <a:gd name="T26" fmla="*/ 0 w 191"/>
              <a:gd name="T27" fmla="*/ 76 h 159"/>
              <a:gd name="T28" fmla="*/ 0 w 191"/>
              <a:gd name="T29" fmla="*/ 76 h 159"/>
              <a:gd name="T30" fmla="*/ 0 w 191"/>
              <a:gd name="T31" fmla="*/ 76 h 159"/>
              <a:gd name="T32" fmla="*/ 0 w 191"/>
              <a:gd name="T33" fmla="*/ 77 h 159"/>
              <a:gd name="T34" fmla="*/ 0 w 191"/>
              <a:gd name="T35" fmla="*/ 77 h 159"/>
              <a:gd name="T36" fmla="*/ 0 w 191"/>
              <a:gd name="T37" fmla="*/ 77 h 159"/>
              <a:gd name="T38" fmla="*/ 0 w 191"/>
              <a:gd name="T39" fmla="*/ 78 h 159"/>
              <a:gd name="T40" fmla="*/ 0 w 191"/>
              <a:gd name="T41" fmla="*/ 78 h 159"/>
              <a:gd name="T42" fmla="*/ 0 w 191"/>
              <a:gd name="T43" fmla="*/ 78 h 159"/>
              <a:gd name="T44" fmla="*/ 0 w 191"/>
              <a:gd name="T45" fmla="*/ 78 h 159"/>
              <a:gd name="T46" fmla="*/ 0 w 191"/>
              <a:gd name="T47" fmla="*/ 79 h 159"/>
              <a:gd name="T48" fmla="*/ 0 w 191"/>
              <a:gd name="T49" fmla="*/ 79 h 159"/>
              <a:gd name="T50" fmla="*/ 0 w 191"/>
              <a:gd name="T51" fmla="*/ 79 h 159"/>
              <a:gd name="T52" fmla="*/ 0 w 191"/>
              <a:gd name="T53" fmla="*/ 79 h 159"/>
              <a:gd name="T54" fmla="*/ 0 w 191"/>
              <a:gd name="T55" fmla="*/ 80 h 159"/>
              <a:gd name="T56" fmla="*/ 24 w 191"/>
              <a:gd name="T57" fmla="*/ 137 h 159"/>
              <a:gd name="T58" fmla="*/ 25 w 191"/>
              <a:gd name="T59" fmla="*/ 138 h 159"/>
              <a:gd name="T60" fmla="*/ 79 w 191"/>
              <a:gd name="T61" fmla="*/ 159 h 159"/>
              <a:gd name="T62" fmla="*/ 79 w 191"/>
              <a:gd name="T63" fmla="*/ 159 h 159"/>
              <a:gd name="T64" fmla="*/ 129 w 191"/>
              <a:gd name="T65" fmla="*/ 141 h 159"/>
              <a:gd name="T66" fmla="*/ 163 w 191"/>
              <a:gd name="T67" fmla="*/ 108 h 159"/>
              <a:gd name="T68" fmla="*/ 141 w 191"/>
              <a:gd name="T69" fmla="*/ 30 h 159"/>
              <a:gd name="T70" fmla="*/ 128 w 191"/>
              <a:gd name="T71" fmla="*/ 1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1" h="159">
                <a:moveTo>
                  <a:pt x="79" y="0"/>
                </a:moveTo>
                <a:cubicBezTo>
                  <a:pt x="58" y="0"/>
                  <a:pt x="39" y="8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4" y="32"/>
                  <a:pt x="7" y="44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1" y="63"/>
                  <a:pt x="0" y="69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90"/>
                  <a:pt x="1" y="99"/>
                  <a:pt x="5" y="108"/>
                </a:cubicBezTo>
                <a:cubicBezTo>
                  <a:pt x="9" y="119"/>
                  <a:pt x="16" y="129"/>
                  <a:pt x="24" y="137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39" y="151"/>
                  <a:pt x="58" y="159"/>
                  <a:pt x="79" y="159"/>
                </a:cubicBezTo>
                <a:cubicBezTo>
                  <a:pt x="79" y="159"/>
                  <a:pt x="79" y="159"/>
                  <a:pt x="79" y="159"/>
                </a:cubicBezTo>
                <a:cubicBezTo>
                  <a:pt x="79" y="159"/>
                  <a:pt x="79" y="159"/>
                  <a:pt x="79" y="159"/>
                </a:cubicBezTo>
                <a:cubicBezTo>
                  <a:pt x="94" y="159"/>
                  <a:pt x="107" y="155"/>
                  <a:pt x="119" y="148"/>
                </a:cubicBezTo>
                <a:cubicBezTo>
                  <a:pt x="123" y="146"/>
                  <a:pt x="126" y="144"/>
                  <a:pt x="129" y="14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63" y="108"/>
                  <a:pt x="163" y="108"/>
                  <a:pt x="163" y="108"/>
                </a:cubicBezTo>
                <a:cubicBezTo>
                  <a:pt x="191" y="80"/>
                  <a:pt x="191" y="80"/>
                  <a:pt x="191" y="8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18"/>
                  <a:pt x="128" y="17"/>
                  <a:pt x="128" y="17"/>
                </a:cubicBezTo>
                <a:cubicBezTo>
                  <a:pt x="114" y="7"/>
                  <a:pt x="97" y="0"/>
                  <a:pt x="79" y="0"/>
                </a:cubicBezTo>
              </a:path>
            </a:pathLst>
          </a:custGeom>
          <a:solidFill>
            <a:srgbClr val="3498DB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任意多边形 61"/>
          <p:cNvSpPr/>
          <p:nvPr>
            <p:custDataLst>
              <p:tags r:id="rId59"/>
            </p:custDataLst>
          </p:nvPr>
        </p:nvSpPr>
        <p:spPr bwMode="auto">
          <a:xfrm>
            <a:off x="6118141" y="2314258"/>
            <a:ext cx="538480" cy="224155"/>
          </a:xfrm>
          <a:custGeom>
            <a:avLst/>
            <a:gdLst>
              <a:gd name="T0" fmla="*/ 0 w 192"/>
              <a:gd name="T1" fmla="*/ 0 h 80"/>
              <a:gd name="T2" fmla="*/ 49 w 192"/>
              <a:gd name="T3" fmla="*/ 17 h 80"/>
              <a:gd name="T4" fmla="*/ 50 w 192"/>
              <a:gd name="T5" fmla="*/ 18 h 80"/>
              <a:gd name="T6" fmla="*/ 62 w 192"/>
              <a:gd name="T7" fmla="*/ 29 h 80"/>
              <a:gd name="T8" fmla="*/ 112 w 192"/>
              <a:gd name="T9" fmla="*/ 80 h 80"/>
              <a:gd name="T10" fmla="*/ 112 w 192"/>
              <a:gd name="T11" fmla="*/ 80 h 80"/>
              <a:gd name="T12" fmla="*/ 112 w 192"/>
              <a:gd name="T13" fmla="*/ 80 h 80"/>
              <a:gd name="T14" fmla="*/ 192 w 192"/>
              <a:gd name="T15" fmla="*/ 0 h 80"/>
              <a:gd name="T16" fmla="*/ 0 w 192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80">
                <a:moveTo>
                  <a:pt x="0" y="0"/>
                </a:moveTo>
                <a:cubicBezTo>
                  <a:pt x="18" y="0"/>
                  <a:pt x="35" y="7"/>
                  <a:pt x="49" y="17"/>
                </a:cubicBezTo>
                <a:cubicBezTo>
                  <a:pt x="49" y="17"/>
                  <a:pt x="50" y="18"/>
                  <a:pt x="50" y="18"/>
                </a:cubicBezTo>
                <a:cubicBezTo>
                  <a:pt x="62" y="29"/>
                  <a:pt x="62" y="29"/>
                  <a:pt x="62" y="29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92" y="0"/>
                  <a:pt x="192" y="0"/>
                  <a:pt x="19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3498DB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任意多边形 62"/>
          <p:cNvSpPr/>
          <p:nvPr>
            <p:custDataLst>
              <p:tags r:id="rId60"/>
            </p:custDataLst>
          </p:nvPr>
        </p:nvSpPr>
        <p:spPr bwMode="auto">
          <a:xfrm>
            <a:off x="6118141" y="2538413"/>
            <a:ext cx="538480" cy="221615"/>
          </a:xfrm>
          <a:custGeom>
            <a:avLst/>
            <a:gdLst>
              <a:gd name="T0" fmla="*/ 112 w 192"/>
              <a:gd name="T1" fmla="*/ 0 h 79"/>
              <a:gd name="T2" fmla="*/ 84 w 192"/>
              <a:gd name="T3" fmla="*/ 28 h 79"/>
              <a:gd name="T4" fmla="*/ 62 w 192"/>
              <a:gd name="T5" fmla="*/ 50 h 79"/>
              <a:gd name="T6" fmla="*/ 50 w 192"/>
              <a:gd name="T7" fmla="*/ 61 h 79"/>
              <a:gd name="T8" fmla="*/ 40 w 192"/>
              <a:gd name="T9" fmla="*/ 68 h 79"/>
              <a:gd name="T10" fmla="*/ 0 w 192"/>
              <a:gd name="T11" fmla="*/ 79 h 79"/>
              <a:gd name="T12" fmla="*/ 0 w 192"/>
              <a:gd name="T13" fmla="*/ 79 h 79"/>
              <a:gd name="T14" fmla="*/ 192 w 192"/>
              <a:gd name="T15" fmla="*/ 79 h 79"/>
              <a:gd name="T16" fmla="*/ 11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12" y="0"/>
                </a:moveTo>
                <a:cubicBezTo>
                  <a:pt x="84" y="28"/>
                  <a:pt x="84" y="28"/>
                  <a:pt x="84" y="28"/>
                </a:cubicBezTo>
                <a:cubicBezTo>
                  <a:pt x="62" y="50"/>
                  <a:pt x="62" y="50"/>
                  <a:pt x="62" y="50"/>
                </a:cubicBezTo>
                <a:cubicBezTo>
                  <a:pt x="50" y="61"/>
                  <a:pt x="50" y="61"/>
                  <a:pt x="50" y="61"/>
                </a:cubicBezTo>
                <a:cubicBezTo>
                  <a:pt x="47" y="64"/>
                  <a:pt x="44" y="66"/>
                  <a:pt x="40" y="68"/>
                </a:cubicBezTo>
                <a:cubicBezTo>
                  <a:pt x="28" y="75"/>
                  <a:pt x="15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12" y="0"/>
                  <a:pt x="112" y="0"/>
                  <a:pt x="112" y="0"/>
                </a:cubicBezTo>
              </a:path>
            </a:pathLst>
          </a:custGeom>
          <a:solidFill>
            <a:srgbClr val="3498DB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任意多边形 63"/>
          <p:cNvSpPr/>
          <p:nvPr>
            <p:custDataLst>
              <p:tags r:id="rId61"/>
            </p:custDataLst>
          </p:nvPr>
        </p:nvSpPr>
        <p:spPr>
          <a:xfrm>
            <a:off x="5996221" y="2424113"/>
            <a:ext cx="232410" cy="232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任意多边形 52"/>
          <p:cNvSpPr/>
          <p:nvPr>
            <p:custDataLst>
              <p:tags r:id="rId62"/>
            </p:custDataLst>
          </p:nvPr>
        </p:nvSpPr>
        <p:spPr bwMode="auto">
          <a:xfrm>
            <a:off x="4399831" y="1485583"/>
            <a:ext cx="1749425" cy="441960"/>
          </a:xfrm>
          <a:custGeom>
            <a:avLst/>
            <a:gdLst>
              <a:gd name="T0" fmla="*/ 545 w 624"/>
              <a:gd name="T1" fmla="*/ 158 h 158"/>
              <a:gd name="T2" fmla="*/ 79 w 624"/>
              <a:gd name="T3" fmla="*/ 158 h 158"/>
              <a:gd name="T4" fmla="*/ 0 w 624"/>
              <a:gd name="T5" fmla="*/ 79 h 158"/>
              <a:gd name="T6" fmla="*/ 79 w 624"/>
              <a:gd name="T7" fmla="*/ 0 h 158"/>
              <a:gd name="T8" fmla="*/ 545 w 624"/>
              <a:gd name="T9" fmla="*/ 0 h 158"/>
              <a:gd name="T10" fmla="*/ 624 w 624"/>
              <a:gd name="T11" fmla="*/ 79 h 158"/>
              <a:gd name="T12" fmla="*/ 545 w 624"/>
              <a:gd name="T1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8">
                <a:moveTo>
                  <a:pt x="545" y="158"/>
                </a:moveTo>
                <a:cubicBezTo>
                  <a:pt x="79" y="158"/>
                  <a:pt x="79" y="158"/>
                  <a:pt x="79" y="158"/>
                </a:cubicBezTo>
                <a:cubicBezTo>
                  <a:pt x="35" y="158"/>
                  <a:pt x="0" y="123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5"/>
                  <a:pt x="624" y="79"/>
                </a:cubicBezTo>
                <a:cubicBezTo>
                  <a:pt x="624" y="123"/>
                  <a:pt x="589" y="158"/>
                  <a:pt x="545" y="158"/>
                </a:cubicBezTo>
              </a:path>
            </a:pathLst>
          </a:custGeom>
          <a:solidFill>
            <a:srgbClr val="1F7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任意多边形 53"/>
          <p:cNvSpPr/>
          <p:nvPr>
            <p:custDataLst>
              <p:tags r:id="rId63"/>
            </p:custDataLst>
          </p:nvPr>
        </p:nvSpPr>
        <p:spPr bwMode="auto">
          <a:xfrm>
            <a:off x="5238031" y="1016953"/>
            <a:ext cx="911860" cy="1379220"/>
          </a:xfrm>
          <a:custGeom>
            <a:avLst/>
            <a:gdLst>
              <a:gd name="T0" fmla="*/ 325 w 325"/>
              <a:gd name="T1" fmla="*/ 246 h 492"/>
              <a:gd name="T2" fmla="*/ 301 w 325"/>
              <a:gd name="T3" fmla="*/ 304 h 492"/>
              <a:gd name="T4" fmla="*/ 300 w 325"/>
              <a:gd name="T5" fmla="*/ 304 h 492"/>
              <a:gd name="T6" fmla="*/ 143 w 325"/>
              <a:gd name="T7" fmla="*/ 461 h 492"/>
              <a:gd name="T8" fmla="*/ 31 w 325"/>
              <a:gd name="T9" fmla="*/ 461 h 492"/>
              <a:gd name="T10" fmla="*/ 31 w 325"/>
              <a:gd name="T11" fmla="*/ 349 h 492"/>
              <a:gd name="T12" fmla="*/ 134 w 325"/>
              <a:gd name="T13" fmla="*/ 246 h 492"/>
              <a:gd name="T14" fmla="*/ 31 w 325"/>
              <a:gd name="T15" fmla="*/ 144 h 492"/>
              <a:gd name="T16" fmla="*/ 31 w 325"/>
              <a:gd name="T17" fmla="*/ 31 h 492"/>
              <a:gd name="T18" fmla="*/ 143 w 325"/>
              <a:gd name="T19" fmla="*/ 31 h 492"/>
              <a:gd name="T20" fmla="*/ 300 w 325"/>
              <a:gd name="T21" fmla="*/ 188 h 492"/>
              <a:gd name="T22" fmla="*/ 301 w 325"/>
              <a:gd name="T23" fmla="*/ 188 h 492"/>
              <a:gd name="T24" fmla="*/ 325 w 325"/>
              <a:gd name="T25" fmla="*/ 246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2">
                <a:moveTo>
                  <a:pt x="325" y="246"/>
                </a:moveTo>
                <a:cubicBezTo>
                  <a:pt x="325" y="269"/>
                  <a:pt x="316" y="289"/>
                  <a:pt x="301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143" y="461"/>
                  <a:pt x="143" y="461"/>
                  <a:pt x="143" y="461"/>
                </a:cubicBezTo>
                <a:cubicBezTo>
                  <a:pt x="112" y="492"/>
                  <a:pt x="62" y="492"/>
                  <a:pt x="31" y="461"/>
                </a:cubicBezTo>
                <a:cubicBezTo>
                  <a:pt x="0" y="430"/>
                  <a:pt x="0" y="380"/>
                  <a:pt x="31" y="349"/>
                </a:cubicBezTo>
                <a:cubicBezTo>
                  <a:pt x="134" y="246"/>
                  <a:pt x="134" y="246"/>
                  <a:pt x="134" y="246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0" y="113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3"/>
                  <a:pt x="325" y="223"/>
                  <a:pt x="325" y="246"/>
                </a:cubicBezTo>
              </a:path>
            </a:pathLst>
          </a:custGeom>
          <a:solidFill>
            <a:srgbClr val="1F7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任意多边形 54"/>
          <p:cNvSpPr/>
          <p:nvPr>
            <p:custDataLst>
              <p:tags r:id="rId64"/>
            </p:custDataLst>
          </p:nvPr>
        </p:nvSpPr>
        <p:spPr bwMode="auto">
          <a:xfrm>
            <a:off x="5613951" y="1485583"/>
            <a:ext cx="535940" cy="441960"/>
          </a:xfrm>
          <a:custGeom>
            <a:avLst/>
            <a:gdLst>
              <a:gd name="T0" fmla="*/ 63 w 191"/>
              <a:gd name="T1" fmla="*/ 16 h 158"/>
              <a:gd name="T2" fmla="*/ 50 w 191"/>
              <a:gd name="T3" fmla="*/ 29 h 158"/>
              <a:gd name="T4" fmla="*/ 29 w 191"/>
              <a:gd name="T5" fmla="*/ 107 h 158"/>
              <a:gd name="T6" fmla="*/ 62 w 191"/>
              <a:gd name="T7" fmla="*/ 141 h 158"/>
              <a:gd name="T8" fmla="*/ 112 w 191"/>
              <a:gd name="T9" fmla="*/ 158 h 158"/>
              <a:gd name="T10" fmla="*/ 112 w 191"/>
              <a:gd name="T11" fmla="*/ 158 h 158"/>
              <a:gd name="T12" fmla="*/ 166 w 191"/>
              <a:gd name="T13" fmla="*/ 137 h 158"/>
              <a:gd name="T14" fmla="*/ 167 w 191"/>
              <a:gd name="T15" fmla="*/ 137 h 158"/>
              <a:gd name="T16" fmla="*/ 191 w 191"/>
              <a:gd name="T17" fmla="*/ 79 h 158"/>
              <a:gd name="T18" fmla="*/ 191 w 191"/>
              <a:gd name="T19" fmla="*/ 79 h 158"/>
              <a:gd name="T20" fmla="*/ 191 w 191"/>
              <a:gd name="T21" fmla="*/ 78 h 158"/>
              <a:gd name="T22" fmla="*/ 191 w 191"/>
              <a:gd name="T23" fmla="*/ 78 h 158"/>
              <a:gd name="T24" fmla="*/ 191 w 191"/>
              <a:gd name="T25" fmla="*/ 78 h 158"/>
              <a:gd name="T26" fmla="*/ 191 w 191"/>
              <a:gd name="T27" fmla="*/ 78 h 158"/>
              <a:gd name="T28" fmla="*/ 191 w 191"/>
              <a:gd name="T29" fmla="*/ 77 h 158"/>
              <a:gd name="T30" fmla="*/ 191 w 191"/>
              <a:gd name="T31" fmla="*/ 77 h 158"/>
              <a:gd name="T32" fmla="*/ 191 w 191"/>
              <a:gd name="T33" fmla="*/ 77 h 158"/>
              <a:gd name="T34" fmla="*/ 191 w 191"/>
              <a:gd name="T35" fmla="*/ 77 h 158"/>
              <a:gd name="T36" fmla="*/ 191 w 191"/>
              <a:gd name="T37" fmla="*/ 76 h 158"/>
              <a:gd name="T38" fmla="*/ 191 w 191"/>
              <a:gd name="T39" fmla="*/ 76 h 158"/>
              <a:gd name="T40" fmla="*/ 191 w 191"/>
              <a:gd name="T41" fmla="*/ 76 h 158"/>
              <a:gd name="T42" fmla="*/ 191 w 191"/>
              <a:gd name="T43" fmla="*/ 76 h 158"/>
              <a:gd name="T44" fmla="*/ 191 w 191"/>
              <a:gd name="T45" fmla="*/ 75 h 158"/>
              <a:gd name="T46" fmla="*/ 191 w 191"/>
              <a:gd name="T47" fmla="*/ 75 h 158"/>
              <a:gd name="T48" fmla="*/ 191 w 191"/>
              <a:gd name="T49" fmla="*/ 75 h 158"/>
              <a:gd name="T50" fmla="*/ 191 w 191"/>
              <a:gd name="T51" fmla="*/ 74 h 158"/>
              <a:gd name="T52" fmla="*/ 191 w 191"/>
              <a:gd name="T53" fmla="*/ 74 h 158"/>
              <a:gd name="T54" fmla="*/ 191 w 191"/>
              <a:gd name="T55" fmla="*/ 74 h 158"/>
              <a:gd name="T56" fmla="*/ 191 w 191"/>
              <a:gd name="T57" fmla="*/ 74 h 158"/>
              <a:gd name="T58" fmla="*/ 191 w 191"/>
              <a:gd name="T59" fmla="*/ 73 h 158"/>
              <a:gd name="T60" fmla="*/ 189 w 191"/>
              <a:gd name="T61" fmla="*/ 60 h 158"/>
              <a:gd name="T62" fmla="*/ 189 w 191"/>
              <a:gd name="T63" fmla="*/ 59 h 158"/>
              <a:gd name="T64" fmla="*/ 189 w 191"/>
              <a:gd name="T65" fmla="*/ 59 h 158"/>
              <a:gd name="T66" fmla="*/ 189 w 191"/>
              <a:gd name="T67" fmla="*/ 59 h 158"/>
              <a:gd name="T68" fmla="*/ 189 w 191"/>
              <a:gd name="T69" fmla="*/ 59 h 158"/>
              <a:gd name="T70" fmla="*/ 189 w 191"/>
              <a:gd name="T71" fmla="*/ 58 h 158"/>
              <a:gd name="T72" fmla="*/ 189 w 191"/>
              <a:gd name="T73" fmla="*/ 58 h 158"/>
              <a:gd name="T74" fmla="*/ 189 w 191"/>
              <a:gd name="T75" fmla="*/ 58 h 158"/>
              <a:gd name="T76" fmla="*/ 166 w 191"/>
              <a:gd name="T77" fmla="*/ 21 h 158"/>
              <a:gd name="T78" fmla="*/ 166 w 191"/>
              <a:gd name="T79" fmla="*/ 2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8">
                <a:moveTo>
                  <a:pt x="112" y="0"/>
                </a:moveTo>
                <a:cubicBezTo>
                  <a:pt x="94" y="0"/>
                  <a:pt x="77" y="6"/>
                  <a:pt x="63" y="16"/>
                </a:cubicBezTo>
                <a:cubicBezTo>
                  <a:pt x="63" y="17"/>
                  <a:pt x="62" y="17"/>
                  <a:pt x="62" y="17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0" y="129"/>
                  <a:pt x="50" y="129"/>
                  <a:pt x="50" y="129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6"/>
                  <a:pt x="73" y="148"/>
                </a:cubicBezTo>
                <a:cubicBezTo>
                  <a:pt x="85" y="155"/>
                  <a:pt x="98" y="158"/>
                  <a:pt x="112" y="158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33" y="158"/>
                  <a:pt x="152" y="150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8"/>
                  <a:pt x="182" y="118"/>
                  <a:pt x="186" y="107"/>
                </a:cubicBezTo>
                <a:cubicBezTo>
                  <a:pt x="190" y="98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69"/>
                  <a:pt x="190" y="64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1"/>
                  <a:pt x="167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rgbClr val="1F74AD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任意多边形 55"/>
          <p:cNvSpPr/>
          <p:nvPr>
            <p:custDataLst>
              <p:tags r:id="rId65"/>
            </p:custDataLst>
          </p:nvPr>
        </p:nvSpPr>
        <p:spPr bwMode="auto">
          <a:xfrm>
            <a:off x="5389796" y="1485583"/>
            <a:ext cx="538480" cy="220345"/>
          </a:xfrm>
          <a:custGeom>
            <a:avLst/>
            <a:gdLst>
              <a:gd name="T0" fmla="*/ 192 w 192"/>
              <a:gd name="T1" fmla="*/ 0 h 79"/>
              <a:gd name="T2" fmla="*/ 0 w 192"/>
              <a:gd name="T3" fmla="*/ 0 h 79"/>
              <a:gd name="T4" fmla="*/ 80 w 192"/>
              <a:gd name="T5" fmla="*/ 79 h 79"/>
              <a:gd name="T6" fmla="*/ 80 w 192"/>
              <a:gd name="T7" fmla="*/ 79 h 79"/>
              <a:gd name="T8" fmla="*/ 80 w 192"/>
              <a:gd name="T9" fmla="*/ 79 h 79"/>
              <a:gd name="T10" fmla="*/ 130 w 192"/>
              <a:gd name="T11" fmla="*/ 29 h 79"/>
              <a:gd name="T12" fmla="*/ 142 w 192"/>
              <a:gd name="T13" fmla="*/ 18 h 79"/>
              <a:gd name="T14" fmla="*/ 143 w 192"/>
              <a:gd name="T15" fmla="*/ 16 h 79"/>
              <a:gd name="T16" fmla="*/ 192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7"/>
                  <a:pt x="143" y="17"/>
                  <a:pt x="143" y="16"/>
                </a:cubicBezTo>
                <a:cubicBezTo>
                  <a:pt x="157" y="6"/>
                  <a:pt x="174" y="0"/>
                  <a:pt x="192" y="0"/>
                </a:cubicBezTo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任意多边形 56"/>
          <p:cNvSpPr/>
          <p:nvPr>
            <p:custDataLst>
              <p:tags r:id="rId66"/>
            </p:custDataLst>
          </p:nvPr>
        </p:nvSpPr>
        <p:spPr bwMode="auto">
          <a:xfrm>
            <a:off x="5389796" y="1705928"/>
            <a:ext cx="538480" cy="221615"/>
          </a:xfrm>
          <a:custGeom>
            <a:avLst/>
            <a:gdLst>
              <a:gd name="T0" fmla="*/ 80 w 192"/>
              <a:gd name="T1" fmla="*/ 0 h 79"/>
              <a:gd name="T2" fmla="*/ 0 w 192"/>
              <a:gd name="T3" fmla="*/ 79 h 79"/>
              <a:gd name="T4" fmla="*/ 192 w 192"/>
              <a:gd name="T5" fmla="*/ 79 h 79"/>
              <a:gd name="T6" fmla="*/ 192 w 192"/>
              <a:gd name="T7" fmla="*/ 79 h 79"/>
              <a:gd name="T8" fmla="*/ 153 w 192"/>
              <a:gd name="T9" fmla="*/ 69 h 79"/>
              <a:gd name="T10" fmla="*/ 142 w 192"/>
              <a:gd name="T11" fmla="*/ 62 h 79"/>
              <a:gd name="T12" fmla="*/ 130 w 192"/>
              <a:gd name="T13" fmla="*/ 50 h 79"/>
              <a:gd name="T14" fmla="*/ 109 w 192"/>
              <a:gd name="T15" fmla="*/ 28 h 79"/>
              <a:gd name="T16" fmla="*/ 80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80" y="0"/>
                </a:moveTo>
                <a:cubicBezTo>
                  <a:pt x="0" y="79"/>
                  <a:pt x="0" y="79"/>
                  <a:pt x="0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78" y="79"/>
                  <a:pt x="165" y="76"/>
                  <a:pt x="153" y="69"/>
                </a:cubicBezTo>
                <a:cubicBezTo>
                  <a:pt x="149" y="67"/>
                  <a:pt x="145" y="65"/>
                  <a:pt x="142" y="62"/>
                </a:cubicBezTo>
                <a:cubicBezTo>
                  <a:pt x="130" y="50"/>
                  <a:pt x="130" y="50"/>
                  <a:pt x="130" y="50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任意多边形 57"/>
          <p:cNvSpPr/>
          <p:nvPr>
            <p:custDataLst>
              <p:tags r:id="rId67"/>
            </p:custDataLst>
          </p:nvPr>
        </p:nvSpPr>
        <p:spPr>
          <a:xfrm>
            <a:off x="5822866" y="1588453"/>
            <a:ext cx="232410" cy="232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任意多边形 64"/>
          <p:cNvSpPr/>
          <p:nvPr>
            <p:custDataLst>
              <p:tags r:id="rId68"/>
            </p:custDataLst>
          </p:nvPr>
        </p:nvSpPr>
        <p:spPr bwMode="auto">
          <a:xfrm>
            <a:off x="4404911" y="4934903"/>
            <a:ext cx="1749425" cy="445770"/>
          </a:xfrm>
          <a:custGeom>
            <a:avLst/>
            <a:gdLst>
              <a:gd name="T0" fmla="*/ 545 w 624"/>
              <a:gd name="T1" fmla="*/ 159 h 159"/>
              <a:gd name="T2" fmla="*/ 79 w 624"/>
              <a:gd name="T3" fmla="*/ 159 h 159"/>
              <a:gd name="T4" fmla="*/ 0 w 624"/>
              <a:gd name="T5" fmla="*/ 79 h 159"/>
              <a:gd name="T6" fmla="*/ 79 w 624"/>
              <a:gd name="T7" fmla="*/ 0 h 159"/>
              <a:gd name="T8" fmla="*/ 545 w 624"/>
              <a:gd name="T9" fmla="*/ 0 h 159"/>
              <a:gd name="T10" fmla="*/ 624 w 624"/>
              <a:gd name="T11" fmla="*/ 79 h 159"/>
              <a:gd name="T12" fmla="*/ 545 w 624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59">
                <a:moveTo>
                  <a:pt x="545" y="159"/>
                </a:moveTo>
                <a:cubicBezTo>
                  <a:pt x="79" y="159"/>
                  <a:pt x="79" y="159"/>
                  <a:pt x="79" y="159"/>
                </a:cubicBezTo>
                <a:cubicBezTo>
                  <a:pt x="35" y="159"/>
                  <a:pt x="0" y="123"/>
                  <a:pt x="0" y="79"/>
                </a:cubicBezTo>
                <a:cubicBezTo>
                  <a:pt x="0" y="36"/>
                  <a:pt x="35" y="0"/>
                  <a:pt x="79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89" y="0"/>
                  <a:pt x="624" y="36"/>
                  <a:pt x="624" y="79"/>
                </a:cubicBezTo>
                <a:cubicBezTo>
                  <a:pt x="624" y="123"/>
                  <a:pt x="589" y="159"/>
                  <a:pt x="545" y="159"/>
                </a:cubicBezTo>
              </a:path>
            </a:pathLst>
          </a:custGeom>
          <a:solidFill>
            <a:srgbClr val="9BBB59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任意多边形 65"/>
          <p:cNvSpPr/>
          <p:nvPr>
            <p:custDataLst>
              <p:tags r:id="rId69"/>
            </p:custDataLst>
          </p:nvPr>
        </p:nvSpPr>
        <p:spPr bwMode="auto">
          <a:xfrm>
            <a:off x="5242476" y="4469448"/>
            <a:ext cx="911860" cy="1376045"/>
          </a:xfrm>
          <a:custGeom>
            <a:avLst/>
            <a:gdLst>
              <a:gd name="T0" fmla="*/ 325 w 325"/>
              <a:gd name="T1" fmla="*/ 245 h 491"/>
              <a:gd name="T2" fmla="*/ 301 w 325"/>
              <a:gd name="T3" fmla="*/ 303 h 491"/>
              <a:gd name="T4" fmla="*/ 300 w 325"/>
              <a:gd name="T5" fmla="*/ 303 h 491"/>
              <a:gd name="T6" fmla="*/ 143 w 325"/>
              <a:gd name="T7" fmla="*/ 460 h 491"/>
              <a:gd name="T8" fmla="*/ 31 w 325"/>
              <a:gd name="T9" fmla="*/ 460 h 491"/>
              <a:gd name="T10" fmla="*/ 31 w 325"/>
              <a:gd name="T11" fmla="*/ 348 h 491"/>
              <a:gd name="T12" fmla="*/ 134 w 325"/>
              <a:gd name="T13" fmla="*/ 245 h 491"/>
              <a:gd name="T14" fmla="*/ 31 w 325"/>
              <a:gd name="T15" fmla="*/ 143 h 491"/>
              <a:gd name="T16" fmla="*/ 31 w 325"/>
              <a:gd name="T17" fmla="*/ 31 h 491"/>
              <a:gd name="T18" fmla="*/ 143 w 325"/>
              <a:gd name="T19" fmla="*/ 31 h 491"/>
              <a:gd name="T20" fmla="*/ 300 w 325"/>
              <a:gd name="T21" fmla="*/ 188 h 491"/>
              <a:gd name="T22" fmla="*/ 301 w 325"/>
              <a:gd name="T23" fmla="*/ 188 h 491"/>
              <a:gd name="T24" fmla="*/ 325 w 325"/>
              <a:gd name="T25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491">
                <a:moveTo>
                  <a:pt x="325" y="245"/>
                </a:moveTo>
                <a:cubicBezTo>
                  <a:pt x="325" y="268"/>
                  <a:pt x="316" y="289"/>
                  <a:pt x="301" y="303"/>
                </a:cubicBezTo>
                <a:cubicBezTo>
                  <a:pt x="300" y="303"/>
                  <a:pt x="300" y="303"/>
                  <a:pt x="300" y="303"/>
                </a:cubicBezTo>
                <a:cubicBezTo>
                  <a:pt x="143" y="460"/>
                  <a:pt x="143" y="460"/>
                  <a:pt x="143" y="460"/>
                </a:cubicBezTo>
                <a:cubicBezTo>
                  <a:pt x="112" y="491"/>
                  <a:pt x="62" y="491"/>
                  <a:pt x="31" y="460"/>
                </a:cubicBezTo>
                <a:cubicBezTo>
                  <a:pt x="0" y="429"/>
                  <a:pt x="0" y="379"/>
                  <a:pt x="31" y="348"/>
                </a:cubicBezTo>
                <a:cubicBezTo>
                  <a:pt x="134" y="245"/>
                  <a:pt x="134" y="245"/>
                  <a:pt x="134" y="245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0" y="112"/>
                  <a:pt x="0" y="62"/>
                  <a:pt x="31" y="31"/>
                </a:cubicBezTo>
                <a:cubicBezTo>
                  <a:pt x="62" y="0"/>
                  <a:pt x="112" y="0"/>
                  <a:pt x="143" y="31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16" y="202"/>
                  <a:pt x="325" y="223"/>
                  <a:pt x="325" y="245"/>
                </a:cubicBezTo>
              </a:path>
            </a:pathLst>
          </a:custGeom>
          <a:solidFill>
            <a:srgbClr val="9BBB59"/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任意多边形 66"/>
          <p:cNvSpPr/>
          <p:nvPr>
            <p:custDataLst>
              <p:tags r:id="rId70"/>
            </p:custDataLst>
          </p:nvPr>
        </p:nvSpPr>
        <p:spPr bwMode="auto">
          <a:xfrm>
            <a:off x="5618396" y="4933633"/>
            <a:ext cx="535940" cy="445770"/>
          </a:xfrm>
          <a:custGeom>
            <a:avLst/>
            <a:gdLst>
              <a:gd name="T0" fmla="*/ 63 w 191"/>
              <a:gd name="T1" fmla="*/ 17 h 159"/>
              <a:gd name="T2" fmla="*/ 50 w 191"/>
              <a:gd name="T3" fmla="*/ 29 h 159"/>
              <a:gd name="T4" fmla="*/ 29 w 191"/>
              <a:gd name="T5" fmla="*/ 109 h 159"/>
              <a:gd name="T6" fmla="*/ 62 w 191"/>
              <a:gd name="T7" fmla="*/ 141 h 159"/>
              <a:gd name="T8" fmla="*/ 112 w 191"/>
              <a:gd name="T9" fmla="*/ 159 h 159"/>
              <a:gd name="T10" fmla="*/ 112 w 191"/>
              <a:gd name="T11" fmla="*/ 159 h 159"/>
              <a:gd name="T12" fmla="*/ 166 w 191"/>
              <a:gd name="T13" fmla="*/ 137 h 159"/>
              <a:gd name="T14" fmla="*/ 167 w 191"/>
              <a:gd name="T15" fmla="*/ 137 h 159"/>
              <a:gd name="T16" fmla="*/ 191 w 191"/>
              <a:gd name="T17" fmla="*/ 79 h 159"/>
              <a:gd name="T18" fmla="*/ 191 w 191"/>
              <a:gd name="T19" fmla="*/ 79 h 159"/>
              <a:gd name="T20" fmla="*/ 191 w 191"/>
              <a:gd name="T21" fmla="*/ 79 h 159"/>
              <a:gd name="T22" fmla="*/ 191 w 191"/>
              <a:gd name="T23" fmla="*/ 79 h 159"/>
              <a:gd name="T24" fmla="*/ 191 w 191"/>
              <a:gd name="T25" fmla="*/ 78 h 159"/>
              <a:gd name="T26" fmla="*/ 191 w 191"/>
              <a:gd name="T27" fmla="*/ 78 h 159"/>
              <a:gd name="T28" fmla="*/ 191 w 191"/>
              <a:gd name="T29" fmla="*/ 78 h 159"/>
              <a:gd name="T30" fmla="*/ 191 w 191"/>
              <a:gd name="T31" fmla="*/ 77 h 159"/>
              <a:gd name="T32" fmla="*/ 191 w 191"/>
              <a:gd name="T33" fmla="*/ 77 h 159"/>
              <a:gd name="T34" fmla="*/ 191 w 191"/>
              <a:gd name="T35" fmla="*/ 77 h 159"/>
              <a:gd name="T36" fmla="*/ 191 w 191"/>
              <a:gd name="T37" fmla="*/ 77 h 159"/>
              <a:gd name="T38" fmla="*/ 191 w 191"/>
              <a:gd name="T39" fmla="*/ 76 h 159"/>
              <a:gd name="T40" fmla="*/ 191 w 191"/>
              <a:gd name="T41" fmla="*/ 76 h 159"/>
              <a:gd name="T42" fmla="*/ 191 w 191"/>
              <a:gd name="T43" fmla="*/ 76 h 159"/>
              <a:gd name="T44" fmla="*/ 191 w 191"/>
              <a:gd name="T45" fmla="*/ 76 h 159"/>
              <a:gd name="T46" fmla="*/ 191 w 191"/>
              <a:gd name="T47" fmla="*/ 75 h 159"/>
              <a:gd name="T48" fmla="*/ 191 w 191"/>
              <a:gd name="T49" fmla="*/ 75 h 159"/>
              <a:gd name="T50" fmla="*/ 191 w 191"/>
              <a:gd name="T51" fmla="*/ 75 h 159"/>
              <a:gd name="T52" fmla="*/ 191 w 191"/>
              <a:gd name="T53" fmla="*/ 75 h 159"/>
              <a:gd name="T54" fmla="*/ 191 w 191"/>
              <a:gd name="T55" fmla="*/ 74 h 159"/>
              <a:gd name="T56" fmla="*/ 191 w 191"/>
              <a:gd name="T57" fmla="*/ 74 h 159"/>
              <a:gd name="T58" fmla="*/ 191 w 191"/>
              <a:gd name="T59" fmla="*/ 74 h 159"/>
              <a:gd name="T60" fmla="*/ 189 w 191"/>
              <a:gd name="T61" fmla="*/ 60 h 159"/>
              <a:gd name="T62" fmla="*/ 189 w 191"/>
              <a:gd name="T63" fmla="*/ 60 h 159"/>
              <a:gd name="T64" fmla="*/ 189 w 191"/>
              <a:gd name="T65" fmla="*/ 60 h 159"/>
              <a:gd name="T66" fmla="*/ 189 w 191"/>
              <a:gd name="T67" fmla="*/ 59 h 159"/>
              <a:gd name="T68" fmla="*/ 189 w 191"/>
              <a:gd name="T69" fmla="*/ 59 h 159"/>
              <a:gd name="T70" fmla="*/ 189 w 191"/>
              <a:gd name="T71" fmla="*/ 59 h 159"/>
              <a:gd name="T72" fmla="*/ 189 w 191"/>
              <a:gd name="T73" fmla="*/ 59 h 159"/>
              <a:gd name="T74" fmla="*/ 189 w 191"/>
              <a:gd name="T75" fmla="*/ 58 h 159"/>
              <a:gd name="T76" fmla="*/ 166 w 191"/>
              <a:gd name="T77" fmla="*/ 22 h 159"/>
              <a:gd name="T78" fmla="*/ 166 w 191"/>
              <a:gd name="T79" fmla="*/ 2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59">
                <a:moveTo>
                  <a:pt x="112" y="0"/>
                </a:moveTo>
                <a:cubicBezTo>
                  <a:pt x="94" y="0"/>
                  <a:pt x="77" y="6"/>
                  <a:pt x="63" y="17"/>
                </a:cubicBezTo>
                <a:cubicBezTo>
                  <a:pt x="63" y="17"/>
                  <a:pt x="62" y="17"/>
                  <a:pt x="62" y="18"/>
                </a:cubicBezTo>
                <a:cubicBezTo>
                  <a:pt x="50" y="29"/>
                  <a:pt x="50" y="29"/>
                  <a:pt x="50" y="29"/>
                </a:cubicBezTo>
                <a:cubicBezTo>
                  <a:pt x="0" y="79"/>
                  <a:pt x="0" y="79"/>
                  <a:pt x="0" y="7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5" y="144"/>
                  <a:pt x="69" y="147"/>
                  <a:pt x="73" y="149"/>
                </a:cubicBezTo>
                <a:cubicBezTo>
                  <a:pt x="85" y="155"/>
                  <a:pt x="98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33" y="159"/>
                  <a:pt x="152" y="151"/>
                  <a:pt x="166" y="138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6" y="137"/>
                  <a:pt x="166" y="137"/>
                  <a:pt x="166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75" y="129"/>
                  <a:pt x="182" y="119"/>
                  <a:pt x="186" y="107"/>
                </a:cubicBezTo>
                <a:cubicBezTo>
                  <a:pt x="190" y="99"/>
                  <a:pt x="191" y="8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1" y="78"/>
                  <a:pt x="191" y="78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1" y="77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6"/>
                  <a:pt x="191" y="76"/>
                  <a:pt x="191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69"/>
                  <a:pt x="190" y="65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5" y="44"/>
                  <a:pt x="177" y="32"/>
                  <a:pt x="167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2" y="8"/>
                  <a:pt x="133" y="0"/>
                  <a:pt x="112" y="0"/>
                </a:cubicBezTo>
              </a:path>
            </a:pathLst>
          </a:custGeom>
          <a:solidFill>
            <a:srgbClr val="9BBB59">
              <a:lumMod val="5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" name="图形 80"/>
          <p:cNvPicPr>
            <a:picLocks noChangeAspect="1"/>
          </p:cNvPicPr>
          <p:nvPr>
            <p:custDataLst>
              <p:tags r:id="rId7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46" y="4966018"/>
            <a:ext cx="335915" cy="335915"/>
          </a:xfrm>
          <a:prstGeom prst="rect">
            <a:avLst/>
          </a:prstGeom>
        </p:spPr>
      </p:pic>
      <p:sp>
        <p:nvSpPr>
          <p:cNvPr id="82" name="任意多边形 73"/>
          <p:cNvSpPr/>
          <p:nvPr>
            <p:custDataLst>
              <p:tags r:id="rId73"/>
            </p:custDataLst>
          </p:nvPr>
        </p:nvSpPr>
        <p:spPr bwMode="auto">
          <a:xfrm>
            <a:off x="5314866" y="4934903"/>
            <a:ext cx="538480" cy="221615"/>
          </a:xfrm>
          <a:custGeom>
            <a:avLst/>
            <a:gdLst>
              <a:gd name="T0" fmla="*/ 0 w 192"/>
              <a:gd name="T1" fmla="*/ 0 h 79"/>
              <a:gd name="T2" fmla="*/ 49 w 192"/>
              <a:gd name="T3" fmla="*/ 16 h 79"/>
              <a:gd name="T4" fmla="*/ 50 w 192"/>
              <a:gd name="T5" fmla="*/ 18 h 79"/>
              <a:gd name="T6" fmla="*/ 62 w 192"/>
              <a:gd name="T7" fmla="*/ 29 h 79"/>
              <a:gd name="T8" fmla="*/ 112 w 192"/>
              <a:gd name="T9" fmla="*/ 79 h 79"/>
              <a:gd name="T10" fmla="*/ 112 w 192"/>
              <a:gd name="T11" fmla="*/ 79 h 79"/>
              <a:gd name="T12" fmla="*/ 112 w 192"/>
              <a:gd name="T13" fmla="*/ 79 h 79"/>
              <a:gd name="T14" fmla="*/ 192 w 192"/>
              <a:gd name="T15" fmla="*/ 0 h 79"/>
              <a:gd name="T16" fmla="*/ 0 w 19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79">
                <a:moveTo>
                  <a:pt x="0" y="0"/>
                </a:moveTo>
                <a:cubicBezTo>
                  <a:pt x="18" y="0"/>
                  <a:pt x="35" y="6"/>
                  <a:pt x="49" y="16"/>
                </a:cubicBezTo>
                <a:cubicBezTo>
                  <a:pt x="49" y="17"/>
                  <a:pt x="50" y="17"/>
                  <a:pt x="50" y="18"/>
                </a:cubicBezTo>
                <a:cubicBezTo>
                  <a:pt x="62" y="29"/>
                  <a:pt x="62" y="29"/>
                  <a:pt x="62" y="2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92" y="0"/>
                  <a:pt x="192" y="0"/>
                  <a:pt x="19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BBB59">
              <a:lumMod val="75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任意多边形 74"/>
          <p:cNvSpPr/>
          <p:nvPr>
            <p:custDataLst>
              <p:tags r:id="rId74"/>
            </p:custDataLst>
          </p:nvPr>
        </p:nvSpPr>
        <p:spPr bwMode="auto">
          <a:xfrm>
            <a:off x="5322486" y="5148898"/>
            <a:ext cx="538480" cy="222885"/>
          </a:xfrm>
          <a:custGeom>
            <a:avLst/>
            <a:gdLst>
              <a:gd name="T0" fmla="*/ 112 w 192"/>
              <a:gd name="T1" fmla="*/ 0 h 80"/>
              <a:gd name="T2" fmla="*/ 84 w 192"/>
              <a:gd name="T3" fmla="*/ 28 h 80"/>
              <a:gd name="T4" fmla="*/ 62 w 192"/>
              <a:gd name="T5" fmla="*/ 50 h 80"/>
              <a:gd name="T6" fmla="*/ 50 w 192"/>
              <a:gd name="T7" fmla="*/ 62 h 80"/>
              <a:gd name="T8" fmla="*/ 40 w 192"/>
              <a:gd name="T9" fmla="*/ 69 h 80"/>
              <a:gd name="T10" fmla="*/ 0 w 192"/>
              <a:gd name="T11" fmla="*/ 80 h 80"/>
              <a:gd name="T12" fmla="*/ 0 w 192"/>
              <a:gd name="T13" fmla="*/ 80 h 80"/>
              <a:gd name="T14" fmla="*/ 192 w 192"/>
              <a:gd name="T15" fmla="*/ 80 h 80"/>
              <a:gd name="T16" fmla="*/ 112 w 192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80">
                <a:moveTo>
                  <a:pt x="112" y="0"/>
                </a:moveTo>
                <a:cubicBezTo>
                  <a:pt x="84" y="28"/>
                  <a:pt x="84" y="28"/>
                  <a:pt x="84" y="28"/>
                </a:cubicBezTo>
                <a:cubicBezTo>
                  <a:pt x="62" y="50"/>
                  <a:pt x="62" y="50"/>
                  <a:pt x="62" y="50"/>
                </a:cubicBezTo>
                <a:cubicBezTo>
                  <a:pt x="50" y="62"/>
                  <a:pt x="50" y="62"/>
                  <a:pt x="50" y="62"/>
                </a:cubicBezTo>
                <a:cubicBezTo>
                  <a:pt x="47" y="64"/>
                  <a:pt x="44" y="67"/>
                  <a:pt x="40" y="69"/>
                </a:cubicBezTo>
                <a:cubicBezTo>
                  <a:pt x="28" y="76"/>
                  <a:pt x="15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12" y="0"/>
                  <a:pt x="112" y="0"/>
                  <a:pt x="112" y="0"/>
                </a:cubicBezTo>
              </a:path>
            </a:pathLst>
          </a:custGeom>
          <a:solidFill>
            <a:srgbClr val="9BBB59">
              <a:lumMod val="75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13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文本框 83"/>
          <p:cNvSpPr txBox="1"/>
          <p:nvPr>
            <p:custDataLst>
              <p:tags r:id="rId75"/>
            </p:custDataLst>
          </p:nvPr>
        </p:nvSpPr>
        <p:spPr>
          <a:xfrm>
            <a:off x="1170222" y="4761933"/>
            <a:ext cx="2855562" cy="464596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p>
            <a:pPr algn="r" fontAlgn="auto">
              <a:lnSpc>
                <a:spcPct val="120000"/>
              </a:lnSpc>
            </a:pPr>
            <a:r>
              <a:rPr lang="zh-CN" altLang="en-US" sz="2000" b="1" spc="30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现场离开前垃圾的清理</a:t>
            </a:r>
            <a:endParaRPr lang="zh-CN" altLang="en-US" sz="2000" b="1" spc="300">
              <a:solidFill>
                <a:srgbClr val="9BBB59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5" name="矩形 84"/>
          <p:cNvSpPr/>
          <p:nvPr>
            <p:custDataLst>
              <p:tags r:id="rId76"/>
            </p:custDataLst>
          </p:nvPr>
        </p:nvSpPr>
        <p:spPr>
          <a:xfrm>
            <a:off x="1170305" y="5262245"/>
            <a:ext cx="2855595" cy="895985"/>
          </a:xfrm>
          <a:prstGeom prst="rect">
            <a:avLst/>
          </a:prstGeom>
        </p:spPr>
        <p:txBody>
          <a:bodyPr wrap="square" lIns="90000" tIns="0" rIns="90000" bIns="46800" anchor="t" anchorCtr="0">
            <a:normAutofit fontScale="80000"/>
          </a:bodyPr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、和门店确认包装纸箱的处理方式，需要丢失的顺手把垃圾拿过去扔掉；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、多余的配件留给门店，不得带走。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7"/>
            </p:custDataLst>
          </p:nvPr>
        </p:nvSpPr>
        <p:spPr>
          <a:xfrm>
            <a:off x="7646587" y="5302318"/>
            <a:ext cx="2855562" cy="464596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p>
            <a:pPr algn="r" fontAlgn="auto">
              <a:lnSpc>
                <a:spcPct val="120000"/>
              </a:lnSpc>
            </a:pPr>
            <a:r>
              <a:rPr lang="zh-CN" altLang="en-US" sz="2000" b="1" spc="30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物料交接</a:t>
            </a:r>
            <a:endParaRPr lang="zh-CN" altLang="en-US" sz="2000" b="1" spc="300">
              <a:solidFill>
                <a:srgbClr val="9BBB59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1" name="矩形 70"/>
          <p:cNvSpPr/>
          <p:nvPr>
            <p:custDataLst>
              <p:tags r:id="rId78"/>
            </p:custDataLst>
          </p:nvPr>
        </p:nvSpPr>
        <p:spPr>
          <a:xfrm>
            <a:off x="7646670" y="5802630"/>
            <a:ext cx="2855595" cy="895985"/>
          </a:xfrm>
          <a:prstGeom prst="rect">
            <a:avLst/>
          </a:prstGeom>
        </p:spPr>
        <p:txBody>
          <a:bodyPr wrap="square" lIns="90000" tIns="0" rIns="90000" bIns="46800" anchor="t" anchorCtr="0">
            <a:normAutofit fontScale="90000" lnSpcReduction="20000"/>
          </a:bodyPr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、说明书；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、工单客户联、维护卡；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、扳手；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400" spc="15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、钥匙等</a:t>
            </a:r>
            <a:endParaRPr lang="zh-CN" altLang="en-US" sz="1400" spc="15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 flipV="1">
            <a:off x="1007110" y="798830"/>
            <a:ext cx="1092454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9238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53565" y="112395"/>
            <a:ext cx="23202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三、安装验收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64" name="Rectangle 20"/>
          <p:cNvSpPr/>
          <p:nvPr>
            <p:custDataLst>
              <p:tags r:id="rId2"/>
            </p:custDataLst>
          </p:nvPr>
        </p:nvSpPr>
        <p:spPr>
          <a:xfrm>
            <a:off x="8231637" y="2233695"/>
            <a:ext cx="3244838" cy="379731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miter lim="400000"/>
          </a:ln>
        </p:spPr>
        <p:txBody>
          <a:bodyPr tIns="45720" bIns="45720" anchor="ctr"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5" name="Rectangle 2"/>
          <p:cNvSpPr/>
          <p:nvPr>
            <p:custDataLst>
              <p:tags r:id="rId3"/>
            </p:custDataLst>
          </p:nvPr>
        </p:nvSpPr>
        <p:spPr>
          <a:xfrm>
            <a:off x="715525" y="2233695"/>
            <a:ext cx="3244838" cy="379731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miter lim="400000"/>
          </a:ln>
        </p:spPr>
        <p:txBody>
          <a:bodyPr tIns="45720" bIns="45720" anchor="ctr"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7" name="Freeform 19"/>
          <p:cNvSpPr/>
          <p:nvPr>
            <p:custDataLst>
              <p:tags r:id="rId4"/>
            </p:custDataLst>
          </p:nvPr>
        </p:nvSpPr>
        <p:spPr>
          <a:xfrm>
            <a:off x="6096000" y="2580218"/>
            <a:ext cx="2348480" cy="2876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73" y="0"/>
                </a:moveTo>
                <a:cubicBezTo>
                  <a:pt x="15678" y="0"/>
                  <a:pt x="21600" y="4835"/>
                  <a:pt x="21600" y="10800"/>
                </a:cubicBezTo>
                <a:cubicBezTo>
                  <a:pt x="21600" y="16765"/>
                  <a:pt x="15678" y="21600"/>
                  <a:pt x="8373" y="21600"/>
                </a:cubicBezTo>
                <a:cubicBezTo>
                  <a:pt x="5633" y="21600"/>
                  <a:pt x="3088" y="20920"/>
                  <a:pt x="977" y="19756"/>
                </a:cubicBezTo>
                <a:lnTo>
                  <a:pt x="0" y="19159"/>
                </a:lnTo>
                <a:lnTo>
                  <a:pt x="41" y="19134"/>
                </a:lnTo>
                <a:cubicBezTo>
                  <a:pt x="2981" y="17153"/>
                  <a:pt x="4855" y="14155"/>
                  <a:pt x="4855" y="10800"/>
                </a:cubicBezTo>
                <a:cubicBezTo>
                  <a:pt x="4855" y="7445"/>
                  <a:pt x="2981" y="4447"/>
                  <a:pt x="41" y="2466"/>
                </a:cubicBezTo>
                <a:lnTo>
                  <a:pt x="0" y="2441"/>
                </a:lnTo>
                <a:lnTo>
                  <a:pt x="977" y="1844"/>
                </a:lnTo>
                <a:cubicBezTo>
                  <a:pt x="3088" y="680"/>
                  <a:pt x="5633" y="0"/>
                  <a:pt x="8373" y="0"/>
                </a:cubicBezTo>
                <a:close/>
              </a:path>
            </a:pathLst>
          </a:custGeom>
          <a:solidFill>
            <a:srgbClr val="009587"/>
          </a:solidFill>
          <a:ln w="12700">
            <a:miter lim="400000"/>
          </a:ln>
          <a:effectLst>
            <a:outerShdw blurRad="76200" dist="38100" algn="l" rotWithShape="0">
              <a:srgbClr val="009587">
                <a:alpha val="70000"/>
              </a:srgbClr>
            </a:outerShdw>
          </a:effectLst>
        </p:spPr>
        <p:txBody>
          <a:bodyPr tIns="45720" bIns="45720" anchor="ctr"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8" name="Freeform 16"/>
          <p:cNvSpPr/>
          <p:nvPr>
            <p:custDataLst>
              <p:tags r:id="rId5"/>
            </p:custDataLst>
          </p:nvPr>
        </p:nvSpPr>
        <p:spPr>
          <a:xfrm>
            <a:off x="3747522" y="2580218"/>
            <a:ext cx="2348480" cy="2876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7" y="0"/>
                </a:moveTo>
                <a:cubicBezTo>
                  <a:pt x="15967" y="0"/>
                  <a:pt x="18512" y="680"/>
                  <a:pt x="20623" y="1844"/>
                </a:cubicBezTo>
                <a:lnTo>
                  <a:pt x="21600" y="2441"/>
                </a:lnTo>
                <a:lnTo>
                  <a:pt x="21559" y="2466"/>
                </a:lnTo>
                <a:cubicBezTo>
                  <a:pt x="18619" y="4447"/>
                  <a:pt x="16745" y="7445"/>
                  <a:pt x="16745" y="10800"/>
                </a:cubicBezTo>
                <a:cubicBezTo>
                  <a:pt x="16745" y="14155"/>
                  <a:pt x="18619" y="17153"/>
                  <a:pt x="21559" y="19134"/>
                </a:cubicBezTo>
                <a:lnTo>
                  <a:pt x="21600" y="19159"/>
                </a:lnTo>
                <a:lnTo>
                  <a:pt x="20623" y="19756"/>
                </a:lnTo>
                <a:cubicBezTo>
                  <a:pt x="18512" y="20920"/>
                  <a:pt x="15967" y="21600"/>
                  <a:pt x="13227" y="21600"/>
                </a:cubicBezTo>
                <a:cubicBezTo>
                  <a:pt x="5922" y="21600"/>
                  <a:pt x="0" y="16765"/>
                  <a:pt x="0" y="10800"/>
                </a:cubicBezTo>
                <a:cubicBezTo>
                  <a:pt x="0" y="4835"/>
                  <a:pt x="5922" y="0"/>
                  <a:pt x="13227" y="0"/>
                </a:cubicBezTo>
                <a:close/>
              </a:path>
            </a:pathLst>
          </a:custGeom>
          <a:solidFill>
            <a:srgbClr val="2196F3"/>
          </a:solidFill>
          <a:ln w="12700">
            <a:miter lim="400000"/>
          </a:ln>
          <a:effectLst>
            <a:outerShdw blurRad="76200" dist="38100" dir="10800000" algn="r" rotWithShape="0">
              <a:srgbClr val="2196F3">
                <a:alpha val="70000"/>
              </a:srgbClr>
            </a:outerShdw>
          </a:effectLst>
        </p:spPr>
        <p:txBody>
          <a:bodyPr tIns="45720" bIns="45720" anchor="ctr"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9" name="Rectangle 21"/>
          <p:cNvSpPr/>
          <p:nvPr>
            <p:custDataLst>
              <p:tags r:id="rId6"/>
            </p:custDataLst>
          </p:nvPr>
        </p:nvSpPr>
        <p:spPr>
          <a:xfrm>
            <a:off x="715525" y="2207125"/>
            <a:ext cx="3244838" cy="465929"/>
          </a:xfrm>
          <a:prstGeom prst="rect">
            <a:avLst/>
          </a:prstGeom>
          <a:solidFill>
            <a:srgbClr val="2196F3"/>
          </a:solidFill>
          <a:ln w="12700">
            <a:miter lim="400000"/>
          </a:ln>
        </p:spPr>
        <p:txBody>
          <a:bodyPr tIns="45720" bIns="45720" anchor="ctr"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2" name="Rectangle 24"/>
          <p:cNvSpPr/>
          <p:nvPr>
            <p:custDataLst>
              <p:tags r:id="rId7"/>
            </p:custDataLst>
          </p:nvPr>
        </p:nvSpPr>
        <p:spPr>
          <a:xfrm>
            <a:off x="8231638" y="2207125"/>
            <a:ext cx="3244837" cy="465929"/>
          </a:xfrm>
          <a:prstGeom prst="rect">
            <a:avLst/>
          </a:prstGeom>
          <a:solidFill>
            <a:srgbClr val="009587"/>
          </a:solidFill>
          <a:ln w="12700">
            <a:miter lim="400000"/>
          </a:ln>
        </p:spPr>
        <p:txBody>
          <a:bodyPr tIns="45720" bIns="45720" anchor="ctr"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6" name="任意形状 2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351541" y="3692277"/>
            <a:ext cx="652179" cy="652179"/>
          </a:xfrm>
          <a:custGeom>
            <a:avLst/>
            <a:gdLst>
              <a:gd name="connsiteX0" fmla="*/ 456750 w 504000"/>
              <a:gd name="connsiteY0" fmla="*/ 456750 h 504000"/>
              <a:gd name="connsiteX1" fmla="*/ 472500 w 504000"/>
              <a:gd name="connsiteY1" fmla="*/ 456750 h 504000"/>
              <a:gd name="connsiteX2" fmla="*/ 472500 w 504000"/>
              <a:gd name="connsiteY2" fmla="*/ 472500 h 504000"/>
              <a:gd name="connsiteX3" fmla="*/ 456750 w 504000"/>
              <a:gd name="connsiteY3" fmla="*/ 472500 h 504000"/>
              <a:gd name="connsiteX4" fmla="*/ 425250 w 504000"/>
              <a:gd name="connsiteY4" fmla="*/ 456750 h 504000"/>
              <a:gd name="connsiteX5" fmla="*/ 441000 w 504000"/>
              <a:gd name="connsiteY5" fmla="*/ 456750 h 504000"/>
              <a:gd name="connsiteX6" fmla="*/ 441000 w 504000"/>
              <a:gd name="connsiteY6" fmla="*/ 472500 h 504000"/>
              <a:gd name="connsiteX7" fmla="*/ 425250 w 504000"/>
              <a:gd name="connsiteY7" fmla="*/ 472500 h 504000"/>
              <a:gd name="connsiteX8" fmla="*/ 393750 w 504000"/>
              <a:gd name="connsiteY8" fmla="*/ 456750 h 504000"/>
              <a:gd name="connsiteX9" fmla="*/ 409500 w 504000"/>
              <a:gd name="connsiteY9" fmla="*/ 456750 h 504000"/>
              <a:gd name="connsiteX10" fmla="*/ 409500 w 504000"/>
              <a:gd name="connsiteY10" fmla="*/ 472500 h 504000"/>
              <a:gd name="connsiteX11" fmla="*/ 393750 w 504000"/>
              <a:gd name="connsiteY11" fmla="*/ 472500 h 504000"/>
              <a:gd name="connsiteX12" fmla="*/ 362250 w 504000"/>
              <a:gd name="connsiteY12" fmla="*/ 456750 h 504000"/>
              <a:gd name="connsiteX13" fmla="*/ 378000 w 504000"/>
              <a:gd name="connsiteY13" fmla="*/ 456750 h 504000"/>
              <a:gd name="connsiteX14" fmla="*/ 378000 w 504000"/>
              <a:gd name="connsiteY14" fmla="*/ 472500 h 504000"/>
              <a:gd name="connsiteX15" fmla="*/ 362250 w 504000"/>
              <a:gd name="connsiteY15" fmla="*/ 472500 h 504000"/>
              <a:gd name="connsiteX16" fmla="*/ 330750 w 504000"/>
              <a:gd name="connsiteY16" fmla="*/ 456750 h 504000"/>
              <a:gd name="connsiteX17" fmla="*/ 346500 w 504000"/>
              <a:gd name="connsiteY17" fmla="*/ 456750 h 504000"/>
              <a:gd name="connsiteX18" fmla="*/ 346500 w 504000"/>
              <a:gd name="connsiteY18" fmla="*/ 472500 h 504000"/>
              <a:gd name="connsiteX19" fmla="*/ 330750 w 504000"/>
              <a:gd name="connsiteY19" fmla="*/ 472500 h 504000"/>
              <a:gd name="connsiteX20" fmla="*/ 299250 w 504000"/>
              <a:gd name="connsiteY20" fmla="*/ 456750 h 504000"/>
              <a:gd name="connsiteX21" fmla="*/ 315000 w 504000"/>
              <a:gd name="connsiteY21" fmla="*/ 456750 h 504000"/>
              <a:gd name="connsiteX22" fmla="*/ 315000 w 504000"/>
              <a:gd name="connsiteY22" fmla="*/ 472500 h 504000"/>
              <a:gd name="connsiteX23" fmla="*/ 299250 w 504000"/>
              <a:gd name="connsiteY23" fmla="*/ 472500 h 504000"/>
              <a:gd name="connsiteX24" fmla="*/ 267750 w 504000"/>
              <a:gd name="connsiteY24" fmla="*/ 456750 h 504000"/>
              <a:gd name="connsiteX25" fmla="*/ 283500 w 504000"/>
              <a:gd name="connsiteY25" fmla="*/ 456750 h 504000"/>
              <a:gd name="connsiteX26" fmla="*/ 283500 w 504000"/>
              <a:gd name="connsiteY26" fmla="*/ 472500 h 504000"/>
              <a:gd name="connsiteX27" fmla="*/ 267750 w 504000"/>
              <a:gd name="connsiteY27" fmla="*/ 472500 h 504000"/>
              <a:gd name="connsiteX28" fmla="*/ 236250 w 504000"/>
              <a:gd name="connsiteY28" fmla="*/ 456750 h 504000"/>
              <a:gd name="connsiteX29" fmla="*/ 252000 w 504000"/>
              <a:gd name="connsiteY29" fmla="*/ 456750 h 504000"/>
              <a:gd name="connsiteX30" fmla="*/ 252000 w 504000"/>
              <a:gd name="connsiteY30" fmla="*/ 472500 h 504000"/>
              <a:gd name="connsiteX31" fmla="*/ 236250 w 504000"/>
              <a:gd name="connsiteY31" fmla="*/ 472500 h 504000"/>
              <a:gd name="connsiteX32" fmla="*/ 204750 w 504000"/>
              <a:gd name="connsiteY32" fmla="*/ 456750 h 504000"/>
              <a:gd name="connsiteX33" fmla="*/ 220500 w 504000"/>
              <a:gd name="connsiteY33" fmla="*/ 456750 h 504000"/>
              <a:gd name="connsiteX34" fmla="*/ 220500 w 504000"/>
              <a:gd name="connsiteY34" fmla="*/ 472500 h 504000"/>
              <a:gd name="connsiteX35" fmla="*/ 204750 w 504000"/>
              <a:gd name="connsiteY35" fmla="*/ 472500 h 504000"/>
              <a:gd name="connsiteX36" fmla="*/ 173250 w 504000"/>
              <a:gd name="connsiteY36" fmla="*/ 456750 h 504000"/>
              <a:gd name="connsiteX37" fmla="*/ 189000 w 504000"/>
              <a:gd name="connsiteY37" fmla="*/ 456750 h 504000"/>
              <a:gd name="connsiteX38" fmla="*/ 189000 w 504000"/>
              <a:gd name="connsiteY38" fmla="*/ 472500 h 504000"/>
              <a:gd name="connsiteX39" fmla="*/ 173250 w 504000"/>
              <a:gd name="connsiteY39" fmla="*/ 472500 h 504000"/>
              <a:gd name="connsiteX40" fmla="*/ 141750 w 504000"/>
              <a:gd name="connsiteY40" fmla="*/ 456750 h 504000"/>
              <a:gd name="connsiteX41" fmla="*/ 157500 w 504000"/>
              <a:gd name="connsiteY41" fmla="*/ 456750 h 504000"/>
              <a:gd name="connsiteX42" fmla="*/ 157500 w 504000"/>
              <a:gd name="connsiteY42" fmla="*/ 472500 h 504000"/>
              <a:gd name="connsiteX43" fmla="*/ 141750 w 504000"/>
              <a:gd name="connsiteY43" fmla="*/ 472500 h 504000"/>
              <a:gd name="connsiteX44" fmla="*/ 110250 w 504000"/>
              <a:gd name="connsiteY44" fmla="*/ 456750 h 504000"/>
              <a:gd name="connsiteX45" fmla="*/ 126000 w 504000"/>
              <a:gd name="connsiteY45" fmla="*/ 456750 h 504000"/>
              <a:gd name="connsiteX46" fmla="*/ 126000 w 504000"/>
              <a:gd name="connsiteY46" fmla="*/ 472500 h 504000"/>
              <a:gd name="connsiteX47" fmla="*/ 110250 w 504000"/>
              <a:gd name="connsiteY47" fmla="*/ 472500 h 504000"/>
              <a:gd name="connsiteX48" fmla="*/ 95815 w 504000"/>
              <a:gd name="connsiteY48" fmla="*/ 315000 h 504000"/>
              <a:gd name="connsiteX49" fmla="*/ 158154 w 504000"/>
              <a:gd name="connsiteY49" fmla="*/ 315000 h 504000"/>
              <a:gd name="connsiteX50" fmla="*/ 158154 w 504000"/>
              <a:gd name="connsiteY50" fmla="*/ 330750 h 504000"/>
              <a:gd name="connsiteX51" fmla="*/ 95815 w 504000"/>
              <a:gd name="connsiteY51" fmla="*/ 330750 h 504000"/>
              <a:gd name="connsiteX52" fmla="*/ 78750 w 504000"/>
              <a:gd name="connsiteY52" fmla="*/ 299250 h 504000"/>
              <a:gd name="connsiteX53" fmla="*/ 78750 w 504000"/>
              <a:gd name="connsiteY53" fmla="*/ 346500 h 504000"/>
              <a:gd name="connsiteX54" fmla="*/ 173250 w 504000"/>
              <a:gd name="connsiteY54" fmla="*/ 346500 h 504000"/>
              <a:gd name="connsiteX55" fmla="*/ 173250 w 504000"/>
              <a:gd name="connsiteY55" fmla="*/ 299250 h 504000"/>
              <a:gd name="connsiteX56" fmla="*/ 78750 w 504000"/>
              <a:gd name="connsiteY56" fmla="*/ 220500 h 504000"/>
              <a:gd name="connsiteX57" fmla="*/ 78750 w 504000"/>
              <a:gd name="connsiteY57" fmla="*/ 283500 h 504000"/>
              <a:gd name="connsiteX58" fmla="*/ 189000 w 504000"/>
              <a:gd name="connsiteY58" fmla="*/ 283500 h 504000"/>
              <a:gd name="connsiteX59" fmla="*/ 189000 w 504000"/>
              <a:gd name="connsiteY59" fmla="*/ 362250 h 504000"/>
              <a:gd name="connsiteX60" fmla="*/ 78750 w 504000"/>
              <a:gd name="connsiteY60" fmla="*/ 362250 h 504000"/>
              <a:gd name="connsiteX61" fmla="*/ 78750 w 504000"/>
              <a:gd name="connsiteY61" fmla="*/ 464625 h 504000"/>
              <a:gd name="connsiteX62" fmla="*/ 70859 w 504000"/>
              <a:gd name="connsiteY62" fmla="*/ 488250 h 504000"/>
              <a:gd name="connsiteX63" fmla="*/ 464625 w 504000"/>
              <a:gd name="connsiteY63" fmla="*/ 488250 h 504000"/>
              <a:gd name="connsiteX64" fmla="*/ 488250 w 504000"/>
              <a:gd name="connsiteY64" fmla="*/ 464625 h 504000"/>
              <a:gd name="connsiteX65" fmla="*/ 488250 w 504000"/>
              <a:gd name="connsiteY65" fmla="*/ 220500 h 504000"/>
              <a:gd name="connsiteX66" fmla="*/ 15750 w 504000"/>
              <a:gd name="connsiteY66" fmla="*/ 149625 h 504000"/>
              <a:gd name="connsiteX67" fmla="*/ 15750 w 504000"/>
              <a:gd name="connsiteY67" fmla="*/ 464625 h 504000"/>
              <a:gd name="connsiteX68" fmla="*/ 39375 w 504000"/>
              <a:gd name="connsiteY68" fmla="*/ 488250 h 504000"/>
              <a:gd name="connsiteX69" fmla="*/ 63000 w 504000"/>
              <a:gd name="connsiteY69" fmla="*/ 464625 h 504000"/>
              <a:gd name="connsiteX70" fmla="*/ 63000 w 504000"/>
              <a:gd name="connsiteY70" fmla="*/ 204750 h 504000"/>
              <a:gd name="connsiteX71" fmla="*/ 126000 w 504000"/>
              <a:gd name="connsiteY71" fmla="*/ 204750 h 504000"/>
              <a:gd name="connsiteX72" fmla="*/ 126000 w 504000"/>
              <a:gd name="connsiteY72" fmla="*/ 173250 h 504000"/>
              <a:gd name="connsiteX73" fmla="*/ 112726 w 504000"/>
              <a:gd name="connsiteY73" fmla="*/ 173250 h 504000"/>
              <a:gd name="connsiteX74" fmla="*/ 95138 w 504000"/>
              <a:gd name="connsiteY74" fmla="*/ 149625 h 504000"/>
              <a:gd name="connsiteX75" fmla="*/ 234365 w 504000"/>
              <a:gd name="connsiteY75" fmla="*/ 15750 h 504000"/>
              <a:gd name="connsiteX76" fmla="*/ 252000 w 504000"/>
              <a:gd name="connsiteY76" fmla="*/ 72394 h 504000"/>
              <a:gd name="connsiteX77" fmla="*/ 252000 w 504000"/>
              <a:gd name="connsiteY77" fmla="*/ 110058 h 504000"/>
              <a:gd name="connsiteX78" fmla="*/ 241326 w 504000"/>
              <a:gd name="connsiteY78" fmla="*/ 110058 h 504000"/>
              <a:gd name="connsiteX79" fmla="*/ 303803 w 504000"/>
              <a:gd name="connsiteY79" fmla="*/ 159534 h 504000"/>
              <a:gd name="connsiteX80" fmla="*/ 358966 w 504000"/>
              <a:gd name="connsiteY80" fmla="*/ 110058 h 504000"/>
              <a:gd name="connsiteX81" fmla="*/ 346500 w 504000"/>
              <a:gd name="connsiteY81" fmla="*/ 110058 h 504000"/>
              <a:gd name="connsiteX82" fmla="*/ 346500 w 504000"/>
              <a:gd name="connsiteY82" fmla="*/ 72382 h 504000"/>
              <a:gd name="connsiteX83" fmla="*/ 289868 w 504000"/>
              <a:gd name="connsiteY83" fmla="*/ 15750 h 504000"/>
              <a:gd name="connsiteX84" fmla="*/ 115203 w 504000"/>
              <a:gd name="connsiteY84" fmla="*/ 15750 h 504000"/>
              <a:gd name="connsiteX85" fmla="*/ 141750 w 504000"/>
              <a:gd name="connsiteY85" fmla="*/ 71140 h 504000"/>
              <a:gd name="connsiteX86" fmla="*/ 141750 w 504000"/>
              <a:gd name="connsiteY86" fmla="*/ 157500 h 504000"/>
              <a:gd name="connsiteX87" fmla="*/ 142404 w 504000"/>
              <a:gd name="connsiteY87" fmla="*/ 157500 h 504000"/>
              <a:gd name="connsiteX88" fmla="*/ 142404 w 504000"/>
              <a:gd name="connsiteY88" fmla="*/ 173250 h 504000"/>
              <a:gd name="connsiteX89" fmla="*/ 141750 w 504000"/>
              <a:gd name="connsiteY89" fmla="*/ 173250 h 504000"/>
              <a:gd name="connsiteX90" fmla="*/ 141750 w 504000"/>
              <a:gd name="connsiteY90" fmla="*/ 204750 h 504000"/>
              <a:gd name="connsiteX91" fmla="*/ 441000 w 504000"/>
              <a:gd name="connsiteY91" fmla="*/ 204750 h 504000"/>
              <a:gd name="connsiteX92" fmla="*/ 441000 w 504000"/>
              <a:gd name="connsiteY92" fmla="*/ 71140 h 504000"/>
              <a:gd name="connsiteX93" fmla="*/ 385614 w 504000"/>
              <a:gd name="connsiteY93" fmla="*/ 15750 h 504000"/>
              <a:gd name="connsiteX94" fmla="*/ 334816 w 504000"/>
              <a:gd name="connsiteY94" fmla="*/ 15750 h 504000"/>
              <a:gd name="connsiteX95" fmla="*/ 362250 w 504000"/>
              <a:gd name="connsiteY95" fmla="*/ 72382 h 504000"/>
              <a:gd name="connsiteX96" fmla="*/ 362250 w 504000"/>
              <a:gd name="connsiteY96" fmla="*/ 94308 h 504000"/>
              <a:gd name="connsiteX97" fmla="*/ 400125 w 504000"/>
              <a:gd name="connsiteY97" fmla="*/ 94308 h 504000"/>
              <a:gd name="connsiteX98" fmla="*/ 304433 w 504000"/>
              <a:gd name="connsiteY98" fmla="*/ 180122 h 504000"/>
              <a:gd name="connsiteX99" fmla="*/ 196075 w 504000"/>
              <a:gd name="connsiteY99" fmla="*/ 94308 h 504000"/>
              <a:gd name="connsiteX100" fmla="*/ 236250 w 504000"/>
              <a:gd name="connsiteY100" fmla="*/ 94308 h 504000"/>
              <a:gd name="connsiteX101" fmla="*/ 236250 w 504000"/>
              <a:gd name="connsiteY101" fmla="*/ 72394 h 504000"/>
              <a:gd name="connsiteX102" fmla="*/ 195368 w 504000"/>
              <a:gd name="connsiteY102" fmla="*/ 15761 h 504000"/>
              <a:gd name="connsiteX103" fmla="*/ 195368 w 504000"/>
              <a:gd name="connsiteY103" fmla="*/ 15750 h 504000"/>
              <a:gd name="connsiteX104" fmla="*/ 66561 w 504000"/>
              <a:gd name="connsiteY104" fmla="*/ 15750 h 504000"/>
              <a:gd name="connsiteX105" fmla="*/ 31215 w 504000"/>
              <a:gd name="connsiteY105" fmla="*/ 31631 h 504000"/>
              <a:gd name="connsiteX106" fmla="*/ 109362 w 504000"/>
              <a:gd name="connsiteY106" fmla="*/ 31631 h 504000"/>
              <a:gd name="connsiteX107" fmla="*/ 70614 w 504000"/>
              <a:gd name="connsiteY107" fmla="*/ 15750 h 504000"/>
              <a:gd name="connsiteX108" fmla="*/ 66561 w 504000"/>
              <a:gd name="connsiteY108" fmla="*/ 0 h 504000"/>
              <a:gd name="connsiteX109" fmla="*/ 385614 w 504000"/>
              <a:gd name="connsiteY109" fmla="*/ 0 h 504000"/>
              <a:gd name="connsiteX110" fmla="*/ 456750 w 504000"/>
              <a:gd name="connsiteY110" fmla="*/ 71140 h 504000"/>
              <a:gd name="connsiteX111" fmla="*/ 456750 w 504000"/>
              <a:gd name="connsiteY111" fmla="*/ 204750 h 504000"/>
              <a:gd name="connsiteX112" fmla="*/ 504000 w 504000"/>
              <a:gd name="connsiteY112" fmla="*/ 204750 h 504000"/>
              <a:gd name="connsiteX113" fmla="*/ 504000 w 504000"/>
              <a:gd name="connsiteY113" fmla="*/ 464625 h 504000"/>
              <a:gd name="connsiteX114" fmla="*/ 464625 w 504000"/>
              <a:gd name="connsiteY114" fmla="*/ 504000 h 504000"/>
              <a:gd name="connsiteX115" fmla="*/ 43966 w 504000"/>
              <a:gd name="connsiteY115" fmla="*/ 504000 h 504000"/>
              <a:gd name="connsiteX116" fmla="*/ 43966 w 504000"/>
              <a:gd name="connsiteY116" fmla="*/ 503735 h 504000"/>
              <a:gd name="connsiteX117" fmla="*/ 39375 w 504000"/>
              <a:gd name="connsiteY117" fmla="*/ 504000 h 504000"/>
              <a:gd name="connsiteX118" fmla="*/ 0 w 504000"/>
              <a:gd name="connsiteY118" fmla="*/ 464625 h 504000"/>
              <a:gd name="connsiteX119" fmla="*/ 0 w 504000"/>
              <a:gd name="connsiteY119" fmla="*/ 133875 h 504000"/>
              <a:gd name="connsiteX120" fmla="*/ 103044 w 504000"/>
              <a:gd name="connsiteY120" fmla="*/ 133875 h 504000"/>
              <a:gd name="connsiteX121" fmla="*/ 120632 w 504000"/>
              <a:gd name="connsiteY121" fmla="*/ 157500 h 504000"/>
              <a:gd name="connsiteX122" fmla="*/ 126000 w 504000"/>
              <a:gd name="connsiteY122" fmla="*/ 157500 h 504000"/>
              <a:gd name="connsiteX123" fmla="*/ 126000 w 504000"/>
              <a:gd name="connsiteY123" fmla="*/ 71140 h 504000"/>
              <a:gd name="connsiteX124" fmla="*/ 120570 w 504000"/>
              <a:gd name="connsiteY124" fmla="*/ 47381 h 504000"/>
              <a:gd name="connsiteX125" fmla="*/ 2223 w 504000"/>
              <a:gd name="connsiteY125" fmla="*/ 47381 h 504000"/>
              <a:gd name="connsiteX126" fmla="*/ 9075 w 504000"/>
              <a:gd name="connsiteY126" fmla="*/ 35557 h 504000"/>
              <a:gd name="connsiteX127" fmla="*/ 66561 w 504000"/>
              <a:gd name="connsiteY127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4000" h="504000">
                <a:moveTo>
                  <a:pt x="456750" y="456750"/>
                </a:moveTo>
                <a:lnTo>
                  <a:pt x="472500" y="456750"/>
                </a:lnTo>
                <a:lnTo>
                  <a:pt x="472500" y="472500"/>
                </a:lnTo>
                <a:lnTo>
                  <a:pt x="456750" y="472500"/>
                </a:lnTo>
                <a:close/>
                <a:moveTo>
                  <a:pt x="425250" y="456750"/>
                </a:moveTo>
                <a:lnTo>
                  <a:pt x="441000" y="456750"/>
                </a:lnTo>
                <a:lnTo>
                  <a:pt x="441000" y="472500"/>
                </a:lnTo>
                <a:lnTo>
                  <a:pt x="425250" y="472500"/>
                </a:lnTo>
                <a:close/>
                <a:moveTo>
                  <a:pt x="393750" y="456750"/>
                </a:moveTo>
                <a:lnTo>
                  <a:pt x="409500" y="456750"/>
                </a:lnTo>
                <a:lnTo>
                  <a:pt x="409500" y="472500"/>
                </a:lnTo>
                <a:lnTo>
                  <a:pt x="393750" y="472500"/>
                </a:lnTo>
                <a:close/>
                <a:moveTo>
                  <a:pt x="362250" y="456750"/>
                </a:moveTo>
                <a:lnTo>
                  <a:pt x="378000" y="456750"/>
                </a:lnTo>
                <a:lnTo>
                  <a:pt x="378000" y="472500"/>
                </a:lnTo>
                <a:lnTo>
                  <a:pt x="362250" y="472500"/>
                </a:lnTo>
                <a:close/>
                <a:moveTo>
                  <a:pt x="330750" y="456750"/>
                </a:moveTo>
                <a:lnTo>
                  <a:pt x="346500" y="456750"/>
                </a:lnTo>
                <a:lnTo>
                  <a:pt x="346500" y="472500"/>
                </a:lnTo>
                <a:lnTo>
                  <a:pt x="330750" y="472500"/>
                </a:lnTo>
                <a:close/>
                <a:moveTo>
                  <a:pt x="299250" y="456750"/>
                </a:moveTo>
                <a:lnTo>
                  <a:pt x="315000" y="456750"/>
                </a:lnTo>
                <a:lnTo>
                  <a:pt x="315000" y="472500"/>
                </a:lnTo>
                <a:lnTo>
                  <a:pt x="299250" y="472500"/>
                </a:lnTo>
                <a:close/>
                <a:moveTo>
                  <a:pt x="267750" y="456750"/>
                </a:moveTo>
                <a:lnTo>
                  <a:pt x="283500" y="456750"/>
                </a:lnTo>
                <a:lnTo>
                  <a:pt x="283500" y="472500"/>
                </a:lnTo>
                <a:lnTo>
                  <a:pt x="267750" y="472500"/>
                </a:lnTo>
                <a:close/>
                <a:moveTo>
                  <a:pt x="236250" y="456750"/>
                </a:moveTo>
                <a:lnTo>
                  <a:pt x="252000" y="456750"/>
                </a:lnTo>
                <a:lnTo>
                  <a:pt x="252000" y="472500"/>
                </a:lnTo>
                <a:lnTo>
                  <a:pt x="236250" y="472500"/>
                </a:lnTo>
                <a:close/>
                <a:moveTo>
                  <a:pt x="204750" y="456750"/>
                </a:moveTo>
                <a:lnTo>
                  <a:pt x="220500" y="456750"/>
                </a:lnTo>
                <a:lnTo>
                  <a:pt x="220500" y="472500"/>
                </a:lnTo>
                <a:lnTo>
                  <a:pt x="204750" y="472500"/>
                </a:lnTo>
                <a:close/>
                <a:moveTo>
                  <a:pt x="173250" y="456750"/>
                </a:moveTo>
                <a:lnTo>
                  <a:pt x="189000" y="456750"/>
                </a:lnTo>
                <a:lnTo>
                  <a:pt x="189000" y="472500"/>
                </a:lnTo>
                <a:lnTo>
                  <a:pt x="173250" y="472500"/>
                </a:lnTo>
                <a:close/>
                <a:moveTo>
                  <a:pt x="141750" y="456750"/>
                </a:moveTo>
                <a:lnTo>
                  <a:pt x="157500" y="456750"/>
                </a:lnTo>
                <a:lnTo>
                  <a:pt x="157500" y="472500"/>
                </a:lnTo>
                <a:lnTo>
                  <a:pt x="141750" y="472500"/>
                </a:lnTo>
                <a:close/>
                <a:moveTo>
                  <a:pt x="110250" y="456750"/>
                </a:moveTo>
                <a:lnTo>
                  <a:pt x="126000" y="456750"/>
                </a:lnTo>
                <a:lnTo>
                  <a:pt x="126000" y="472500"/>
                </a:lnTo>
                <a:lnTo>
                  <a:pt x="110250" y="472500"/>
                </a:lnTo>
                <a:close/>
                <a:moveTo>
                  <a:pt x="95815" y="315000"/>
                </a:moveTo>
                <a:lnTo>
                  <a:pt x="158154" y="315000"/>
                </a:lnTo>
                <a:lnTo>
                  <a:pt x="158154" y="330750"/>
                </a:lnTo>
                <a:lnTo>
                  <a:pt x="95815" y="330750"/>
                </a:lnTo>
                <a:close/>
                <a:moveTo>
                  <a:pt x="78750" y="299250"/>
                </a:moveTo>
                <a:lnTo>
                  <a:pt x="78750" y="346500"/>
                </a:lnTo>
                <a:lnTo>
                  <a:pt x="173250" y="346500"/>
                </a:lnTo>
                <a:lnTo>
                  <a:pt x="173250" y="299250"/>
                </a:lnTo>
                <a:close/>
                <a:moveTo>
                  <a:pt x="78750" y="220500"/>
                </a:moveTo>
                <a:lnTo>
                  <a:pt x="78750" y="283500"/>
                </a:lnTo>
                <a:lnTo>
                  <a:pt x="189000" y="283500"/>
                </a:lnTo>
                <a:lnTo>
                  <a:pt x="189000" y="362250"/>
                </a:lnTo>
                <a:lnTo>
                  <a:pt x="78750" y="362250"/>
                </a:lnTo>
                <a:lnTo>
                  <a:pt x="78750" y="464625"/>
                </a:lnTo>
                <a:cubicBezTo>
                  <a:pt x="78759" y="473149"/>
                  <a:pt x="75989" y="481443"/>
                  <a:pt x="70859" y="488250"/>
                </a:cubicBezTo>
                <a:lnTo>
                  <a:pt x="464625" y="488250"/>
                </a:lnTo>
                <a:cubicBezTo>
                  <a:pt x="477667" y="488236"/>
                  <a:pt x="488236" y="477667"/>
                  <a:pt x="488250" y="464625"/>
                </a:cubicBezTo>
                <a:lnTo>
                  <a:pt x="488250" y="220500"/>
                </a:lnTo>
                <a:close/>
                <a:moveTo>
                  <a:pt x="15750" y="149625"/>
                </a:moveTo>
                <a:lnTo>
                  <a:pt x="15750" y="464625"/>
                </a:lnTo>
                <a:cubicBezTo>
                  <a:pt x="15750" y="477673"/>
                  <a:pt x="26327" y="488250"/>
                  <a:pt x="39375" y="488250"/>
                </a:cubicBezTo>
                <a:cubicBezTo>
                  <a:pt x="52423" y="488250"/>
                  <a:pt x="63000" y="477673"/>
                  <a:pt x="63000" y="464625"/>
                </a:cubicBezTo>
                <a:lnTo>
                  <a:pt x="63000" y="204750"/>
                </a:lnTo>
                <a:lnTo>
                  <a:pt x="126000" y="204750"/>
                </a:lnTo>
                <a:lnTo>
                  <a:pt x="126000" y="173250"/>
                </a:lnTo>
                <a:lnTo>
                  <a:pt x="112726" y="173250"/>
                </a:lnTo>
                <a:lnTo>
                  <a:pt x="95138" y="149625"/>
                </a:lnTo>
                <a:close/>
                <a:moveTo>
                  <a:pt x="234365" y="15750"/>
                </a:moveTo>
                <a:cubicBezTo>
                  <a:pt x="245807" y="28068"/>
                  <a:pt x="252000" y="47282"/>
                  <a:pt x="252000" y="72394"/>
                </a:cubicBezTo>
                <a:lnTo>
                  <a:pt x="252000" y="110058"/>
                </a:lnTo>
                <a:lnTo>
                  <a:pt x="241326" y="110058"/>
                </a:lnTo>
                <a:lnTo>
                  <a:pt x="303803" y="159534"/>
                </a:lnTo>
                <a:lnTo>
                  <a:pt x="358966" y="110058"/>
                </a:lnTo>
                <a:lnTo>
                  <a:pt x="346500" y="110058"/>
                </a:lnTo>
                <a:lnTo>
                  <a:pt x="346500" y="72382"/>
                </a:lnTo>
                <a:cubicBezTo>
                  <a:pt x="346466" y="41119"/>
                  <a:pt x="321131" y="15784"/>
                  <a:pt x="289868" y="15750"/>
                </a:cubicBezTo>
                <a:close/>
                <a:moveTo>
                  <a:pt x="115203" y="15750"/>
                </a:moveTo>
                <a:cubicBezTo>
                  <a:pt x="131989" y="29236"/>
                  <a:pt x="141753" y="49608"/>
                  <a:pt x="141750" y="71140"/>
                </a:cubicBezTo>
                <a:lnTo>
                  <a:pt x="141750" y="157500"/>
                </a:lnTo>
                <a:lnTo>
                  <a:pt x="142404" y="157500"/>
                </a:lnTo>
                <a:lnTo>
                  <a:pt x="142404" y="173250"/>
                </a:lnTo>
                <a:lnTo>
                  <a:pt x="141750" y="173250"/>
                </a:lnTo>
                <a:lnTo>
                  <a:pt x="141750" y="204750"/>
                </a:lnTo>
                <a:lnTo>
                  <a:pt x="441000" y="204750"/>
                </a:lnTo>
                <a:lnTo>
                  <a:pt x="441000" y="71140"/>
                </a:lnTo>
                <a:cubicBezTo>
                  <a:pt x="440966" y="40565"/>
                  <a:pt x="416189" y="15786"/>
                  <a:pt x="385614" y="15750"/>
                </a:cubicBezTo>
                <a:lnTo>
                  <a:pt x="334816" y="15750"/>
                </a:lnTo>
                <a:cubicBezTo>
                  <a:pt x="352135" y="29443"/>
                  <a:pt x="362240" y="50304"/>
                  <a:pt x="362250" y="72382"/>
                </a:cubicBezTo>
                <a:lnTo>
                  <a:pt x="362250" y="94308"/>
                </a:lnTo>
                <a:lnTo>
                  <a:pt x="400125" y="94308"/>
                </a:lnTo>
                <a:lnTo>
                  <a:pt x="304433" y="180122"/>
                </a:lnTo>
                <a:lnTo>
                  <a:pt x="196075" y="94308"/>
                </a:lnTo>
                <a:lnTo>
                  <a:pt x="236250" y="94308"/>
                </a:lnTo>
                <a:lnTo>
                  <a:pt x="236250" y="72394"/>
                </a:lnTo>
                <a:cubicBezTo>
                  <a:pt x="236250" y="46558"/>
                  <a:pt x="229159" y="15761"/>
                  <a:pt x="195368" y="15761"/>
                </a:cubicBezTo>
                <a:lnTo>
                  <a:pt x="195368" y="15750"/>
                </a:lnTo>
                <a:close/>
                <a:moveTo>
                  <a:pt x="66561" y="15750"/>
                </a:moveTo>
                <a:cubicBezTo>
                  <a:pt x="53013" y="15571"/>
                  <a:pt x="40078" y="21383"/>
                  <a:pt x="31215" y="31631"/>
                </a:cubicBezTo>
                <a:lnTo>
                  <a:pt x="109362" y="31631"/>
                </a:lnTo>
                <a:cubicBezTo>
                  <a:pt x="99034" y="21452"/>
                  <a:pt x="85115" y="15747"/>
                  <a:pt x="70614" y="15750"/>
                </a:cubicBezTo>
                <a:close/>
                <a:moveTo>
                  <a:pt x="66561" y="0"/>
                </a:moveTo>
                <a:lnTo>
                  <a:pt x="385614" y="0"/>
                </a:lnTo>
                <a:cubicBezTo>
                  <a:pt x="424883" y="47"/>
                  <a:pt x="456705" y="31871"/>
                  <a:pt x="456750" y="71140"/>
                </a:cubicBezTo>
                <a:lnTo>
                  <a:pt x="456750" y="204750"/>
                </a:lnTo>
                <a:lnTo>
                  <a:pt x="504000" y="204750"/>
                </a:lnTo>
                <a:lnTo>
                  <a:pt x="504000" y="464625"/>
                </a:lnTo>
                <a:cubicBezTo>
                  <a:pt x="503975" y="486361"/>
                  <a:pt x="486361" y="503975"/>
                  <a:pt x="464625" y="504000"/>
                </a:cubicBezTo>
                <a:lnTo>
                  <a:pt x="43966" y="504000"/>
                </a:lnTo>
                <a:lnTo>
                  <a:pt x="43966" y="503735"/>
                </a:lnTo>
                <a:cubicBezTo>
                  <a:pt x="42442" y="503913"/>
                  <a:pt x="40909" y="504001"/>
                  <a:pt x="39375" y="504000"/>
                </a:cubicBezTo>
                <a:cubicBezTo>
                  <a:pt x="17639" y="503975"/>
                  <a:pt x="26" y="486361"/>
                  <a:pt x="0" y="464625"/>
                </a:cubicBezTo>
                <a:lnTo>
                  <a:pt x="0" y="133875"/>
                </a:lnTo>
                <a:lnTo>
                  <a:pt x="103044" y="133875"/>
                </a:lnTo>
                <a:lnTo>
                  <a:pt x="120632" y="157500"/>
                </a:lnTo>
                <a:lnTo>
                  <a:pt x="126000" y="157500"/>
                </a:lnTo>
                <a:lnTo>
                  <a:pt x="126000" y="71140"/>
                </a:lnTo>
                <a:cubicBezTo>
                  <a:pt x="125991" y="62914"/>
                  <a:pt x="124135" y="54794"/>
                  <a:pt x="120570" y="47381"/>
                </a:cubicBezTo>
                <a:lnTo>
                  <a:pt x="2223" y="47381"/>
                </a:lnTo>
                <a:lnTo>
                  <a:pt x="9075" y="35557"/>
                </a:lnTo>
                <a:cubicBezTo>
                  <a:pt x="20027" y="13839"/>
                  <a:pt x="42238" y="101"/>
                  <a:pt x="66561" y="0"/>
                </a:cubicBezTo>
                <a:close/>
              </a:path>
            </a:pathLst>
          </a:custGeom>
          <a:solidFill>
            <a:srgbClr val="FFFFFF"/>
          </a:solidFill>
          <a:ln w="7739" cap="flat">
            <a:noFill/>
            <a:prstDash val="solid"/>
            <a:miter/>
          </a:ln>
        </p:spPr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7" name="任意形状 26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7139354" y="3712366"/>
            <a:ext cx="701106" cy="612000"/>
          </a:xfrm>
          <a:custGeom>
            <a:avLst/>
            <a:gdLst>
              <a:gd name="connsiteX0" fmla="*/ 283952 w 504000"/>
              <a:gd name="connsiteY0" fmla="*/ 393789 h 439946"/>
              <a:gd name="connsiteX1" fmla="*/ 283903 w 504000"/>
              <a:gd name="connsiteY1" fmla="*/ 424196 h 439946"/>
              <a:gd name="connsiteX2" fmla="*/ 346903 w 504000"/>
              <a:gd name="connsiteY2" fmla="*/ 424196 h 439946"/>
              <a:gd name="connsiteX3" fmla="*/ 346952 w 504000"/>
              <a:gd name="connsiteY3" fmla="*/ 393789 h 439946"/>
              <a:gd name="connsiteX4" fmla="*/ 141749 w 504000"/>
              <a:gd name="connsiteY4" fmla="*/ 346011 h 439946"/>
              <a:gd name="connsiteX5" fmla="*/ 141750 w 504000"/>
              <a:gd name="connsiteY5" fmla="*/ 378039 h 439946"/>
              <a:gd name="connsiteX6" fmla="*/ 488250 w 504000"/>
              <a:gd name="connsiteY6" fmla="*/ 378039 h 439946"/>
              <a:gd name="connsiteX7" fmla="*/ 488250 w 504000"/>
              <a:gd name="connsiteY7" fmla="*/ 346812 h 439946"/>
              <a:gd name="connsiteX8" fmla="*/ 252008 w 504000"/>
              <a:gd name="connsiteY8" fmla="*/ 165406 h 439946"/>
              <a:gd name="connsiteX9" fmla="*/ 252008 w 504000"/>
              <a:gd name="connsiteY9" fmla="*/ 259906 h 439946"/>
              <a:gd name="connsiteX10" fmla="*/ 315008 w 504000"/>
              <a:gd name="connsiteY10" fmla="*/ 259906 h 439946"/>
              <a:gd name="connsiteX11" fmla="*/ 315008 w 504000"/>
              <a:gd name="connsiteY11" fmla="*/ 165406 h 439946"/>
              <a:gd name="connsiteX12" fmla="*/ 212629 w 504000"/>
              <a:gd name="connsiteY12" fmla="*/ 126031 h 439946"/>
              <a:gd name="connsiteX13" fmla="*/ 212629 w 504000"/>
              <a:gd name="connsiteY13" fmla="*/ 220531 h 439946"/>
              <a:gd name="connsiteX14" fmla="*/ 236258 w 504000"/>
              <a:gd name="connsiteY14" fmla="*/ 220531 h 439946"/>
              <a:gd name="connsiteX15" fmla="*/ 236258 w 504000"/>
              <a:gd name="connsiteY15" fmla="*/ 149656 h 439946"/>
              <a:gd name="connsiteX16" fmla="*/ 275633 w 504000"/>
              <a:gd name="connsiteY16" fmla="*/ 149656 h 439946"/>
              <a:gd name="connsiteX17" fmla="*/ 275633 w 504000"/>
              <a:gd name="connsiteY17" fmla="*/ 126031 h 439946"/>
              <a:gd name="connsiteX18" fmla="*/ 309071 w 504000"/>
              <a:gd name="connsiteY18" fmla="*/ 110250 h 439946"/>
              <a:gd name="connsiteX19" fmla="*/ 488250 w 504000"/>
              <a:gd name="connsiteY19" fmla="*/ 110250 h 439946"/>
              <a:gd name="connsiteX20" fmla="*/ 504000 w 504000"/>
              <a:gd name="connsiteY20" fmla="*/ 126000 h 439946"/>
              <a:gd name="connsiteX21" fmla="*/ 504000 w 504000"/>
              <a:gd name="connsiteY21" fmla="*/ 378039 h 439946"/>
              <a:gd name="connsiteX22" fmla="*/ 488250 w 504000"/>
              <a:gd name="connsiteY22" fmla="*/ 393789 h 439946"/>
              <a:gd name="connsiteX23" fmla="*/ 362702 w 504000"/>
              <a:gd name="connsiteY23" fmla="*/ 393789 h 439946"/>
              <a:gd name="connsiteX24" fmla="*/ 362653 w 504000"/>
              <a:gd name="connsiteY24" fmla="*/ 424196 h 439946"/>
              <a:gd name="connsiteX25" fmla="*/ 393681 w 504000"/>
              <a:gd name="connsiteY25" fmla="*/ 424196 h 439946"/>
              <a:gd name="connsiteX26" fmla="*/ 393681 w 504000"/>
              <a:gd name="connsiteY26" fmla="*/ 439946 h 439946"/>
              <a:gd name="connsiteX27" fmla="*/ 236184 w 504000"/>
              <a:gd name="connsiteY27" fmla="*/ 439946 h 439946"/>
              <a:gd name="connsiteX28" fmla="*/ 236184 w 504000"/>
              <a:gd name="connsiteY28" fmla="*/ 424196 h 439946"/>
              <a:gd name="connsiteX29" fmla="*/ 268153 w 504000"/>
              <a:gd name="connsiteY29" fmla="*/ 424196 h 439946"/>
              <a:gd name="connsiteX30" fmla="*/ 268202 w 504000"/>
              <a:gd name="connsiteY30" fmla="*/ 393789 h 439946"/>
              <a:gd name="connsiteX31" fmla="*/ 141750 w 504000"/>
              <a:gd name="connsiteY31" fmla="*/ 393789 h 439946"/>
              <a:gd name="connsiteX32" fmla="*/ 126000 w 504000"/>
              <a:gd name="connsiteY32" fmla="*/ 378039 h 439946"/>
              <a:gd name="connsiteX33" fmla="*/ 125996 w 504000"/>
              <a:gd name="connsiteY33" fmla="*/ 126000 h 439946"/>
              <a:gd name="connsiteX34" fmla="*/ 141746 w 504000"/>
              <a:gd name="connsiteY34" fmla="*/ 126000 h 439946"/>
              <a:gd name="connsiteX35" fmla="*/ 141749 w 504000"/>
              <a:gd name="connsiteY35" fmla="*/ 330261 h 439946"/>
              <a:gd name="connsiteX36" fmla="*/ 488250 w 504000"/>
              <a:gd name="connsiteY36" fmla="*/ 331062 h 439946"/>
              <a:gd name="connsiteX37" fmla="*/ 488250 w 504000"/>
              <a:gd name="connsiteY37" fmla="*/ 126000 h 439946"/>
              <a:gd name="connsiteX38" fmla="*/ 309071 w 504000"/>
              <a:gd name="connsiteY38" fmla="*/ 126000 h 439946"/>
              <a:gd name="connsiteX39" fmla="*/ 173254 w 504000"/>
              <a:gd name="connsiteY39" fmla="*/ 86656 h 439946"/>
              <a:gd name="connsiteX40" fmla="*/ 173254 w 504000"/>
              <a:gd name="connsiteY40" fmla="*/ 181156 h 439946"/>
              <a:gd name="connsiteX41" fmla="*/ 196879 w 504000"/>
              <a:gd name="connsiteY41" fmla="*/ 181156 h 439946"/>
              <a:gd name="connsiteX42" fmla="*/ 196879 w 504000"/>
              <a:gd name="connsiteY42" fmla="*/ 110281 h 439946"/>
              <a:gd name="connsiteX43" fmla="*/ 236254 w 504000"/>
              <a:gd name="connsiteY43" fmla="*/ 110281 h 439946"/>
              <a:gd name="connsiteX44" fmla="*/ 236254 w 504000"/>
              <a:gd name="connsiteY44" fmla="*/ 86656 h 439946"/>
              <a:gd name="connsiteX45" fmla="*/ 157504 w 504000"/>
              <a:gd name="connsiteY45" fmla="*/ 70906 h 439946"/>
              <a:gd name="connsiteX46" fmla="*/ 252004 w 504000"/>
              <a:gd name="connsiteY46" fmla="*/ 70906 h 439946"/>
              <a:gd name="connsiteX47" fmla="*/ 252004 w 504000"/>
              <a:gd name="connsiteY47" fmla="*/ 110281 h 439946"/>
              <a:gd name="connsiteX48" fmla="*/ 291383 w 504000"/>
              <a:gd name="connsiteY48" fmla="*/ 110281 h 439946"/>
              <a:gd name="connsiteX49" fmla="*/ 291383 w 504000"/>
              <a:gd name="connsiteY49" fmla="*/ 149656 h 439946"/>
              <a:gd name="connsiteX50" fmla="*/ 330758 w 504000"/>
              <a:gd name="connsiteY50" fmla="*/ 149656 h 439946"/>
              <a:gd name="connsiteX51" fmla="*/ 330758 w 504000"/>
              <a:gd name="connsiteY51" fmla="*/ 275656 h 439946"/>
              <a:gd name="connsiteX52" fmla="*/ 236258 w 504000"/>
              <a:gd name="connsiteY52" fmla="*/ 275656 h 439946"/>
              <a:gd name="connsiteX53" fmla="*/ 236258 w 504000"/>
              <a:gd name="connsiteY53" fmla="*/ 236281 h 439946"/>
              <a:gd name="connsiteX54" fmla="*/ 196879 w 504000"/>
              <a:gd name="connsiteY54" fmla="*/ 236281 h 439946"/>
              <a:gd name="connsiteX55" fmla="*/ 196879 w 504000"/>
              <a:gd name="connsiteY55" fmla="*/ 196906 h 439946"/>
              <a:gd name="connsiteX56" fmla="*/ 157504 w 504000"/>
              <a:gd name="connsiteY56" fmla="*/ 196906 h 439946"/>
              <a:gd name="connsiteX57" fmla="*/ 15750 w 504000"/>
              <a:gd name="connsiteY57" fmla="*/ 0 h 439946"/>
              <a:gd name="connsiteX58" fmla="*/ 362250 w 504000"/>
              <a:gd name="connsiteY58" fmla="*/ 0 h 439946"/>
              <a:gd name="connsiteX59" fmla="*/ 378000 w 504000"/>
              <a:gd name="connsiteY59" fmla="*/ 15750 h 439946"/>
              <a:gd name="connsiteX60" fmla="*/ 378000 w 504000"/>
              <a:gd name="connsiteY60" fmla="*/ 92843 h 439946"/>
              <a:gd name="connsiteX61" fmla="*/ 362250 w 504000"/>
              <a:gd name="connsiteY61" fmla="*/ 92843 h 439946"/>
              <a:gd name="connsiteX62" fmla="*/ 362250 w 504000"/>
              <a:gd name="connsiteY62" fmla="*/ 15750 h 439946"/>
              <a:gd name="connsiteX63" fmla="*/ 15750 w 504000"/>
              <a:gd name="connsiteY63" fmla="*/ 15750 h 439946"/>
              <a:gd name="connsiteX64" fmla="*/ 15750 w 504000"/>
              <a:gd name="connsiteY64" fmla="*/ 220604 h 439946"/>
              <a:gd name="connsiteX65" fmla="*/ 110250 w 504000"/>
              <a:gd name="connsiteY65" fmla="*/ 220604 h 439946"/>
              <a:gd name="connsiteX66" fmla="*/ 110250 w 504000"/>
              <a:gd name="connsiteY66" fmla="*/ 236354 h 439946"/>
              <a:gd name="connsiteX67" fmla="*/ 15750 w 504000"/>
              <a:gd name="connsiteY67" fmla="*/ 236354 h 439946"/>
              <a:gd name="connsiteX68" fmla="*/ 15750 w 504000"/>
              <a:gd name="connsiteY68" fmla="*/ 267789 h 439946"/>
              <a:gd name="connsiteX69" fmla="*/ 110250 w 504000"/>
              <a:gd name="connsiteY69" fmla="*/ 267789 h 439946"/>
              <a:gd name="connsiteX70" fmla="*/ 110250 w 504000"/>
              <a:gd name="connsiteY70" fmla="*/ 283539 h 439946"/>
              <a:gd name="connsiteX71" fmla="*/ 15750 w 504000"/>
              <a:gd name="connsiteY71" fmla="*/ 283539 h 439946"/>
              <a:gd name="connsiteX72" fmla="*/ 0 w 504000"/>
              <a:gd name="connsiteY72" fmla="*/ 267789 h 439946"/>
              <a:gd name="connsiteX73" fmla="*/ 0 w 504000"/>
              <a:gd name="connsiteY73" fmla="*/ 15750 h 439946"/>
              <a:gd name="connsiteX74" fmla="*/ 15750 w 504000"/>
              <a:gd name="connsiteY74" fmla="*/ 0 h 43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04000" h="439946">
                <a:moveTo>
                  <a:pt x="283952" y="393789"/>
                </a:moveTo>
                <a:lnTo>
                  <a:pt x="283903" y="424196"/>
                </a:lnTo>
                <a:lnTo>
                  <a:pt x="346903" y="424196"/>
                </a:lnTo>
                <a:lnTo>
                  <a:pt x="346952" y="393789"/>
                </a:lnTo>
                <a:close/>
                <a:moveTo>
                  <a:pt x="141749" y="346011"/>
                </a:moveTo>
                <a:lnTo>
                  <a:pt x="141750" y="378039"/>
                </a:lnTo>
                <a:lnTo>
                  <a:pt x="488250" y="378039"/>
                </a:lnTo>
                <a:lnTo>
                  <a:pt x="488250" y="346812"/>
                </a:lnTo>
                <a:close/>
                <a:moveTo>
                  <a:pt x="252008" y="165406"/>
                </a:moveTo>
                <a:lnTo>
                  <a:pt x="252008" y="259906"/>
                </a:lnTo>
                <a:lnTo>
                  <a:pt x="315008" y="259906"/>
                </a:lnTo>
                <a:lnTo>
                  <a:pt x="315008" y="165406"/>
                </a:lnTo>
                <a:close/>
                <a:moveTo>
                  <a:pt x="212629" y="126031"/>
                </a:moveTo>
                <a:lnTo>
                  <a:pt x="212629" y="220531"/>
                </a:lnTo>
                <a:lnTo>
                  <a:pt x="236258" y="220531"/>
                </a:lnTo>
                <a:lnTo>
                  <a:pt x="236258" y="149656"/>
                </a:lnTo>
                <a:lnTo>
                  <a:pt x="275633" y="149656"/>
                </a:lnTo>
                <a:lnTo>
                  <a:pt x="275633" y="126031"/>
                </a:lnTo>
                <a:close/>
                <a:moveTo>
                  <a:pt x="309071" y="110250"/>
                </a:moveTo>
                <a:lnTo>
                  <a:pt x="488250" y="110250"/>
                </a:lnTo>
                <a:cubicBezTo>
                  <a:pt x="496944" y="110260"/>
                  <a:pt x="503990" y="117306"/>
                  <a:pt x="504000" y="126000"/>
                </a:cubicBezTo>
                <a:lnTo>
                  <a:pt x="504000" y="378039"/>
                </a:lnTo>
                <a:cubicBezTo>
                  <a:pt x="503990" y="386733"/>
                  <a:pt x="496944" y="393779"/>
                  <a:pt x="488250" y="393789"/>
                </a:cubicBezTo>
                <a:lnTo>
                  <a:pt x="362702" y="393789"/>
                </a:lnTo>
                <a:lnTo>
                  <a:pt x="362653" y="424196"/>
                </a:lnTo>
                <a:lnTo>
                  <a:pt x="393681" y="424196"/>
                </a:lnTo>
                <a:lnTo>
                  <a:pt x="393681" y="439946"/>
                </a:lnTo>
                <a:lnTo>
                  <a:pt x="236184" y="439946"/>
                </a:lnTo>
                <a:lnTo>
                  <a:pt x="236184" y="424196"/>
                </a:lnTo>
                <a:lnTo>
                  <a:pt x="268153" y="424196"/>
                </a:lnTo>
                <a:lnTo>
                  <a:pt x="268202" y="393789"/>
                </a:lnTo>
                <a:lnTo>
                  <a:pt x="141750" y="393789"/>
                </a:lnTo>
                <a:cubicBezTo>
                  <a:pt x="133055" y="393780"/>
                  <a:pt x="126009" y="386733"/>
                  <a:pt x="126000" y="378039"/>
                </a:cubicBezTo>
                <a:lnTo>
                  <a:pt x="125996" y="126000"/>
                </a:lnTo>
                <a:lnTo>
                  <a:pt x="141746" y="126000"/>
                </a:lnTo>
                <a:lnTo>
                  <a:pt x="141749" y="330261"/>
                </a:lnTo>
                <a:lnTo>
                  <a:pt x="488250" y="331062"/>
                </a:lnTo>
                <a:lnTo>
                  <a:pt x="488250" y="126000"/>
                </a:lnTo>
                <a:lnTo>
                  <a:pt x="309071" y="126000"/>
                </a:lnTo>
                <a:close/>
                <a:moveTo>
                  <a:pt x="173254" y="86656"/>
                </a:moveTo>
                <a:lnTo>
                  <a:pt x="173254" y="181156"/>
                </a:lnTo>
                <a:lnTo>
                  <a:pt x="196879" y="181156"/>
                </a:lnTo>
                <a:lnTo>
                  <a:pt x="196879" y="110281"/>
                </a:lnTo>
                <a:lnTo>
                  <a:pt x="236254" y="110281"/>
                </a:lnTo>
                <a:lnTo>
                  <a:pt x="236254" y="86656"/>
                </a:lnTo>
                <a:close/>
                <a:moveTo>
                  <a:pt x="157504" y="70906"/>
                </a:moveTo>
                <a:lnTo>
                  <a:pt x="252004" y="70906"/>
                </a:lnTo>
                <a:lnTo>
                  <a:pt x="252004" y="110281"/>
                </a:lnTo>
                <a:lnTo>
                  <a:pt x="291383" y="110281"/>
                </a:lnTo>
                <a:lnTo>
                  <a:pt x="291383" y="149656"/>
                </a:lnTo>
                <a:lnTo>
                  <a:pt x="330758" y="149656"/>
                </a:lnTo>
                <a:lnTo>
                  <a:pt x="330758" y="275656"/>
                </a:lnTo>
                <a:lnTo>
                  <a:pt x="236258" y="275656"/>
                </a:lnTo>
                <a:lnTo>
                  <a:pt x="236258" y="236281"/>
                </a:lnTo>
                <a:lnTo>
                  <a:pt x="196879" y="236281"/>
                </a:lnTo>
                <a:lnTo>
                  <a:pt x="196879" y="196906"/>
                </a:lnTo>
                <a:lnTo>
                  <a:pt x="157504" y="196906"/>
                </a:lnTo>
                <a:close/>
                <a:moveTo>
                  <a:pt x="15750" y="0"/>
                </a:moveTo>
                <a:lnTo>
                  <a:pt x="362250" y="0"/>
                </a:lnTo>
                <a:cubicBezTo>
                  <a:pt x="370944" y="10"/>
                  <a:pt x="377990" y="7056"/>
                  <a:pt x="378000" y="15750"/>
                </a:cubicBezTo>
                <a:lnTo>
                  <a:pt x="378000" y="92843"/>
                </a:lnTo>
                <a:lnTo>
                  <a:pt x="362250" y="92843"/>
                </a:lnTo>
                <a:lnTo>
                  <a:pt x="362250" y="15750"/>
                </a:lnTo>
                <a:lnTo>
                  <a:pt x="15750" y="15750"/>
                </a:lnTo>
                <a:lnTo>
                  <a:pt x="15750" y="220604"/>
                </a:lnTo>
                <a:lnTo>
                  <a:pt x="110250" y="220604"/>
                </a:lnTo>
                <a:lnTo>
                  <a:pt x="110250" y="236354"/>
                </a:lnTo>
                <a:lnTo>
                  <a:pt x="15750" y="236354"/>
                </a:lnTo>
                <a:lnTo>
                  <a:pt x="15750" y="267789"/>
                </a:lnTo>
                <a:lnTo>
                  <a:pt x="110250" y="267789"/>
                </a:lnTo>
                <a:lnTo>
                  <a:pt x="110250" y="283539"/>
                </a:lnTo>
                <a:lnTo>
                  <a:pt x="15750" y="283539"/>
                </a:lnTo>
                <a:cubicBezTo>
                  <a:pt x="7055" y="283530"/>
                  <a:pt x="9" y="276483"/>
                  <a:pt x="0" y="267789"/>
                </a:cubicBezTo>
                <a:lnTo>
                  <a:pt x="0" y="15750"/>
                </a:lnTo>
                <a:cubicBezTo>
                  <a:pt x="9" y="7055"/>
                  <a:pt x="7055" y="9"/>
                  <a:pt x="15750" y="0"/>
                </a:cubicBezTo>
                <a:close/>
              </a:path>
            </a:pathLst>
          </a:custGeom>
          <a:solidFill>
            <a:srgbClr val="FFFFFF"/>
          </a:solidFill>
          <a:ln w="7739" cap="flat">
            <a:noFill/>
            <a:prstDash val="solid"/>
            <a:miter/>
          </a:ln>
        </p:spPr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714375" y="2225040"/>
            <a:ext cx="3122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kumimoji="1" lang="zh-CN" altLang="en-US" sz="2000" b="1" spc="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需排污的全沃超滤机</a:t>
            </a:r>
            <a:endParaRPr kumimoji="1" lang="zh-CN" altLang="en-US" sz="2000" b="1" spc="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7961630" y="2212975"/>
            <a:ext cx="3367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20000"/>
              </a:lnSpc>
            </a:pPr>
            <a:r>
              <a:rPr kumimoji="1" lang="zh-CN" altLang="en-US" sz="2000" b="1" spc="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需排污的沁园超滤机</a:t>
            </a:r>
            <a:endParaRPr kumimoji="1" lang="zh-CN" altLang="en-US" sz="2000" b="1" spc="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12"/>
            </p:custDataLst>
          </p:nvPr>
        </p:nvSpPr>
        <p:spPr>
          <a:xfrm>
            <a:off x="958837" y="2918454"/>
            <a:ext cx="2633906" cy="2876296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QW-3UF-1000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QW-3UF-1500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QW-3UF-2000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QW-3UF-3000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QW-UF-1T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QW-UF-1.5T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13"/>
            </p:custDataLst>
          </p:nvPr>
        </p:nvSpPr>
        <p:spPr>
          <a:xfrm>
            <a:off x="8599256" y="2918465"/>
            <a:ext cx="2608259" cy="287628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QG-U1-2100B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QG-U1-1000B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QS-UF-B3000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QU-3000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kern="0" spc="15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90204" pitchFamily="34" charset="0"/>
              </a:rPr>
              <a:t>CS3</a:t>
            </a: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1400" kern="0" spc="15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9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lIns="36000">
            <a:normAutofit/>
          </a:bodyPr>
          <a:lstStyle/>
          <a:p>
            <a:r>
              <a:rPr lang="zh-CN" altLang="en-US" spc="15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sym typeface="+mn-ea"/>
              </a:rPr>
              <a:t>保养注意事项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614274" y="1685257"/>
            <a:ext cx="2409371" cy="7200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CN" sz="6000" b="1" dirty="0">
                <a:solidFill>
                  <a:schemeClr val="accent1"/>
                </a:solidFill>
                <a:latin typeface="Arial" panose="020B0604020202090204" pitchFamily="34" charset="0"/>
                <a:ea typeface="微软雅黑" panose="020B0503020204020204" charset="-122"/>
              </a:rPr>
              <a:t>2020</a:t>
            </a:r>
            <a:endParaRPr lang="zh-CN" altLang="en-US" sz="6000" b="1" dirty="0">
              <a:solidFill>
                <a:schemeClr val="accent1"/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 flipV="1">
            <a:off x="1007110" y="798830"/>
            <a:ext cx="1092454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5525" y="249238"/>
            <a:ext cx="18065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853565" y="112395"/>
            <a:ext cx="37452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一、保养前的准备工作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53" name="Shape 1318"/>
          <p:cNvSpPr/>
          <p:nvPr>
            <p:custDataLst>
              <p:tags r:id="rId2"/>
            </p:custDataLst>
          </p:nvPr>
        </p:nvSpPr>
        <p:spPr bwMode="auto">
          <a:xfrm>
            <a:off x="4995918" y="1584781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F74AD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01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54" name="Shape 1318"/>
          <p:cNvSpPr/>
          <p:nvPr>
            <p:custDataLst>
              <p:tags r:id="rId3"/>
            </p:custDataLst>
          </p:nvPr>
        </p:nvSpPr>
        <p:spPr bwMode="auto">
          <a:xfrm>
            <a:off x="7126022" y="2276894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498DB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02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2" name="Shape 1318"/>
          <p:cNvSpPr/>
          <p:nvPr>
            <p:custDataLst>
              <p:tags r:id="rId4"/>
            </p:custDataLst>
          </p:nvPr>
        </p:nvSpPr>
        <p:spPr bwMode="auto">
          <a:xfrm>
            <a:off x="7126022" y="4516618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AA3AA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03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3" name="Shape 1318"/>
          <p:cNvSpPr/>
          <p:nvPr>
            <p:custDataLst>
              <p:tags r:id="rId5"/>
            </p:custDataLst>
          </p:nvPr>
        </p:nvSpPr>
        <p:spPr bwMode="auto">
          <a:xfrm>
            <a:off x="4995918" y="5208731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9A35B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04</a:t>
            </a:r>
            <a:endParaRPr lang="en-US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4996428" y="2827963"/>
            <a:ext cx="2099810" cy="20955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spc="30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安装前的</a:t>
            </a:r>
            <a:endParaRPr lang="zh-CN" altLang="en-US" sz="2400" b="1" spc="300" smtClea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spc="30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准备工作</a:t>
            </a:r>
            <a:endParaRPr lang="zh-CN" altLang="en-US" sz="2400" b="1" spc="300" smtClea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Shape 1309"/>
          <p:cNvSpPr/>
          <p:nvPr>
            <p:custDataLst>
              <p:tags r:id="rId7"/>
            </p:custDataLst>
          </p:nvPr>
        </p:nvSpPr>
        <p:spPr bwMode="auto">
          <a:xfrm rot="18184189">
            <a:off x="4116135" y="2738857"/>
            <a:ext cx="673100" cy="28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E7E6E6">
                <a:lumMod val="50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3" name="Shape 1310"/>
          <p:cNvSpPr/>
          <p:nvPr>
            <p:custDataLst>
              <p:tags r:id="rId8"/>
            </p:custDataLst>
          </p:nvPr>
        </p:nvSpPr>
        <p:spPr bwMode="auto">
          <a:xfrm rot="14199600">
            <a:off x="4160724" y="4935051"/>
            <a:ext cx="671513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E7E6E6">
                <a:lumMod val="50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8" name="Shape 1305"/>
          <p:cNvSpPr/>
          <p:nvPr>
            <p:custDataLst>
              <p:tags r:id="rId9"/>
            </p:custDataLst>
          </p:nvPr>
        </p:nvSpPr>
        <p:spPr bwMode="auto">
          <a:xfrm rot="1034468">
            <a:off x="6293039" y="2065949"/>
            <a:ext cx="671512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E7E6E6">
                <a:lumMod val="50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pPr>
            <a:endParaRPr sz="2665" dirty="0">
              <a:solidFill>
                <a:srgbClr val="4D576B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9" name="Shape 1307"/>
          <p:cNvSpPr/>
          <p:nvPr>
            <p:custDataLst>
              <p:tags r:id="rId10"/>
            </p:custDataLst>
          </p:nvPr>
        </p:nvSpPr>
        <p:spPr bwMode="auto">
          <a:xfrm rot="5400000">
            <a:off x="7526117" y="3814735"/>
            <a:ext cx="671512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E7E6E6">
                <a:lumMod val="50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rgbClr val="4D576B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0" name="Shape 1308"/>
          <p:cNvSpPr/>
          <p:nvPr>
            <p:custDataLst>
              <p:tags r:id="rId11"/>
            </p:custDataLst>
          </p:nvPr>
        </p:nvSpPr>
        <p:spPr bwMode="auto">
          <a:xfrm rot="9900000">
            <a:off x="6359137" y="5535052"/>
            <a:ext cx="673100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E7E6E6">
                <a:lumMod val="50000"/>
              </a:srgbClr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rgbClr val="4D576B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1" name="Shape 1315"/>
          <p:cNvSpPr/>
          <p:nvPr>
            <p:custDataLst>
              <p:tags r:id="rId12"/>
            </p:custDataLst>
          </p:nvPr>
        </p:nvSpPr>
        <p:spPr bwMode="auto">
          <a:xfrm>
            <a:off x="3681525" y="3399781"/>
            <a:ext cx="950912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9BBB59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  <a:sym typeface="Century Gothic" panose="020B0502020202020204" pitchFamily="34" charset="0"/>
              </a:rPr>
              <a:t>05</a:t>
            </a:r>
            <a:endParaRPr lang="zh-CN" altLang="zh-CN" sz="2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450215" y="1457960"/>
            <a:ext cx="2982595" cy="59499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7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b="1" spc="30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更换，管道消毒标准的确认</a:t>
            </a:r>
            <a:endParaRPr lang="zh-CN" altLang="en-US" sz="2000" b="1" spc="300" smtClean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>
            <a:off x="673100" y="2080895"/>
            <a:ext cx="3221355" cy="1120140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、更换、管道消毒标准的确认，并熟知。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>
          <a:xfrm>
            <a:off x="8759190" y="2080895"/>
            <a:ext cx="2963545" cy="1119505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8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、先确认当地是否有服务商，没有的开发商服务商、并派单。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、更换滤芯步骤；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、更换滤芯所需工具，管道消毒所需的消毒工具的确认；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、服务礼仪的培训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6"/>
            </p:custDataLst>
          </p:nvPr>
        </p:nvSpPr>
        <p:spPr>
          <a:xfrm>
            <a:off x="8589010" y="5181600"/>
            <a:ext cx="3172460" cy="1291590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zh-CN" altLang="en-US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、制单员跟进物流到货情况</a:t>
            </a:r>
            <a:endParaRPr lang="zh-CN" altLang="en-US" sz="1400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zh-CN" altLang="en-US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、跟进过程中</a:t>
            </a:r>
            <a:endParaRPr lang="zh-CN" altLang="en-US" sz="1400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450850" y="4488815"/>
            <a:ext cx="3665855" cy="69278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预约上门</a:t>
            </a:r>
            <a:endParaRPr lang="zh-CN" altLang="en-US" b="1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18"/>
            </p:custDataLst>
          </p:nvPr>
        </p:nvSpPr>
        <p:spPr>
          <a:xfrm>
            <a:off x="509270" y="5238750"/>
            <a:ext cx="3172460" cy="1291590"/>
          </a:xfrm>
          <a:prstGeom prst="rect">
            <a:avLst/>
          </a:prstGeom>
          <a:noFill/>
        </p:spPr>
        <p:txBody>
          <a:bodyPr wrap="square" lIns="90000" tIns="0" rIns="90000" bIns="4680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zh-CN" altLang="en-US" sz="1400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、回访门店预约大概上门的时间</a:t>
            </a:r>
            <a:endParaRPr lang="zh-CN" altLang="en-US" sz="1400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19"/>
            </p:custDataLst>
          </p:nvPr>
        </p:nvSpPr>
        <p:spPr>
          <a:xfrm>
            <a:off x="672809" y="3327388"/>
            <a:ext cx="2760001" cy="40132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spc="300" smtClean="0">
                <a:latin typeface="微软雅黑" panose="020B0503020204020204" charset="-122"/>
                <a:ea typeface="微软雅黑" panose="020B0503020204020204" charset="-122"/>
                <a:cs typeface="+mj-cs"/>
              </a:rPr>
              <a:t>已派单未完工的回访</a:t>
            </a:r>
            <a:endParaRPr lang="zh-CN" altLang="en-US" sz="2000" b="1" spc="300" smtClean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4" name="文本框 33"/>
          <p:cNvSpPr txBox="1"/>
          <p:nvPr>
            <p:custDataLst>
              <p:tags r:id="rId20"/>
            </p:custDataLst>
          </p:nvPr>
        </p:nvSpPr>
        <p:spPr>
          <a:xfrm>
            <a:off x="672809" y="3728708"/>
            <a:ext cx="2760001" cy="829946"/>
          </a:xfrm>
          <a:prstGeom prst="rect">
            <a:avLst/>
          </a:prstGeom>
          <a:noFill/>
        </p:spPr>
        <p:txBody>
          <a:bodyPr wrap="square" lIns="90000" tIns="0" rIns="90000" bIns="4680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、每</a:t>
            </a: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天回访一次门店，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跟进服务商上门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、满足上门条件的</a:t>
            </a: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天内完工，最长不能超过</a:t>
            </a:r>
            <a:r>
              <a:rPr lang="en-US" altLang="zh-CN" sz="1100" spc="150" smtClean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100" spc="150" smtClean="0">
                <a:latin typeface="微软雅黑" panose="020B0503020204020204" charset="-122"/>
                <a:ea typeface="微软雅黑" panose="020B0503020204020204" charset="-122"/>
              </a:rPr>
              <a:t>天。</a:t>
            </a:r>
            <a:endParaRPr lang="zh-CN" altLang="en-US" sz="1100" spc="15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文本框 72"/>
          <p:cNvSpPr txBox="1"/>
          <p:nvPr>
            <p:custDataLst>
              <p:tags r:id="rId21"/>
            </p:custDataLst>
          </p:nvPr>
        </p:nvSpPr>
        <p:spPr>
          <a:xfrm>
            <a:off x="8528685" y="1457960"/>
            <a:ext cx="3585845" cy="59499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派单并培训服务商安装标准</a:t>
            </a:r>
            <a:endParaRPr lang="zh-CN" altLang="en-US" sz="2000" b="1" spc="300" smtClean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4" name="文本框 73"/>
          <p:cNvSpPr txBox="1"/>
          <p:nvPr>
            <p:custDataLst>
              <p:tags r:id="rId22"/>
            </p:custDataLst>
          </p:nvPr>
        </p:nvSpPr>
        <p:spPr>
          <a:xfrm>
            <a:off x="8278495" y="4488815"/>
            <a:ext cx="3665855" cy="69278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spc="30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跟进物流到货情况</a:t>
            </a:r>
            <a:endParaRPr lang="zh-CN" altLang="en-US" b="1" spc="300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  <p:custDataLst>
      <p:tags r:id="rId2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SHOW_EDIT_AREA_INDICATION" val="0"/>
  <p:tag name="KSO_WM_TEMPLATE_THUMBS_INDEX" val="1、3、7、8、10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193369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193369_3*l_h_i*1_1_3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</p:tagLst>
</file>

<file path=ppt/tags/tag2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193369_3*l_h_i*1_1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193369_3*l_h_i*1_1_2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193369_3*l_h_f*1_1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193369_3*l_h_i*1_2_3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193369_3*l_h_i*1_2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193369_3*l_h_i*1_2_2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193369_3*l_h_f*1_2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custom20193369_3*l_h_i*1_3_3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193369_3*l_h_i*1_3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69_3*l_h_i*1_3_2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193369_3*l_h_f*1_3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custom20193369_3*l_i*1_1"/>
  <p:tag name="KSO_WM_TEMPLATE_CATEGORY" val="custom"/>
  <p:tag name="KSO_WM_TEMPLATE_INDEX" val="20193369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custom20193369_3*l_i*1_2"/>
  <p:tag name="KSO_WM_TEMPLATE_CATEGORY" val="custom"/>
  <p:tag name="KSO_WM_TEMPLATE_INDEX" val="20193369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33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193369_3*a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目录"/>
  <p:tag name="KSO_WM_UNIT_TEXT_FILL_FORE_SCHEMECOLOR_INDEX" val="5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193369_3*b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CONTENTS"/>
  <p:tag name="KSO_WM_UNIT_TEXT_FILL_FORE_SCHEMECOLOR_INDEX" val="13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SLIDE_ID" val="custom20193369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93369"/>
  <p:tag name="KSO_WM_SLIDE_LAYOUT" val="a_b_l"/>
  <p:tag name="KSO_WM_SLIDE_LAYOUT_CNT" val="1_1_1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3369_1*a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活动策划方案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93369_1*i*1"/>
  <p:tag name="KSO_WM_TEMPLATE_CATEGORY" val="custom"/>
  <p:tag name="KSO_WM_TEMPLATE_INDEX" val="20193369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TEMPLATE_THUMBS_INDEX" val="1、3、7、8、10、13、15"/>
  <p:tag name="KSO_WM_SLIDE_ID" val="custom2019336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193369"/>
  <p:tag name="KSO_WM_SLIDE_LAYOUT" val="a_b"/>
  <p:tag name="KSO_WM_SLIDE_LAYOUT_CNT" val="1_3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00111_4*q_h_i*1_1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00111_4*q_h_i*1_2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00111_4*q_h_i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200111_4*q_h_i*1_4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RELATE_UNITID" val="layout_q1"/>
  <p:tag name="KSO_WM_UNIT_PRESET_TEXT" val="添加标题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g"/>
  <p:tag name="KSO_WM_UNIT_INDEX" val="1_1"/>
  <p:tag name="KSO_WM_UNIT_ID" val="diagram20200111_4*q_g*1_1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"/>
  <p:tag name="KSO_WM_UNIT_ID" val="diagram20200111_4*q_i*1_4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5"/>
  <p:tag name="KSO_WM_UNIT_ID" val="diagram20200111_4*q_i*1_5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00111_4*q_i*1_1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5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00111_4*q_i*1_2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5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00111_4*q_i*1_3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5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5_1"/>
  <p:tag name="KSO_WM_UNIT_ID" val="diagram20200111_4*q_h_i*1_5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200111_5*q_h_a*1_1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00111_5*q_h_f*1_1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00111_5*q_h_f*1_2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00111_5*q_h_f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200111_5*q_h_a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00111_5*q_h_f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4_1"/>
  <p:tag name="KSO_WM_UNIT_ID" val="diagram20200111_5*q_h_a*1_4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00111_5*q_h_f*1_4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200111_5*q_h_a*1_2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9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200111_5*q_h_a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61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9371_3*m_h_i*1_1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2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371_3*m_h_i*1_1_2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63.xml><?xml version="1.0" encoding="utf-8"?>
<p:tagLst xmlns:p="http://schemas.openxmlformats.org/presentationml/2006/main">
  <p:tag name="KSO_WM_UNIT_DIAGRAM_MODELTYPE" val="numdgm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99371_3*m_h_a*1_1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UNIT_DIAGRAM_MODELTYPE" val="numdgm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99371_3*m_h_f*1_1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9371_3*m_h_i*1_2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9371_3*m_h_i*1_2_2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UNIT_DIAGRAM_MODELTYPE" val="numdgm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99371_3*m_h_a*1_2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DIAGRAM_MODELTYPE" val="numdgm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99371_3*m_h_f*1_2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9371_3*m_h_i*1_3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9371_3*m_h_i*1_3_2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DIAGRAM_MODELTYPE" val="numdgm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9371_3*m_h_a*1_3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272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199371_3*m_i*1_1"/>
  <p:tag name="KSO_WM_TEMPLATE_CATEGORY" val="diagram"/>
  <p:tag name="KSO_WM_TEMPLATE_INDEX" val="20199371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73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199371_3*m_i*1_2"/>
  <p:tag name="KSO_WM_TEMPLATE_CATEGORY" val="diagram"/>
  <p:tag name="KSO_WM_TEMPLATE_INDEX" val="20199371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74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diagram20199371_3*m_i*1_3"/>
  <p:tag name="KSO_WM_TEMPLATE_CATEGORY" val="diagram"/>
  <p:tag name="KSO_WM_TEMPLATE_INDEX" val="20199371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75.xml><?xml version="1.0" encoding="utf-8"?>
<p:tagLst xmlns:p="http://schemas.openxmlformats.org/presentationml/2006/main">
  <p:tag name="KSO_WM_UNIT_DIAGRAM_MODELTYPE" val="numdgm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99371_3*m_h_f*1_2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276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9371_3*m_h_i*1_3_2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77.xml><?xml version="1.0" encoding="utf-8"?>
<p:tagLst xmlns:p="http://schemas.openxmlformats.org/presentationml/2006/main">
  <p:tag name="KSO_WM_UNIT_DIAGRAM_MODELTYPE" val="numdgm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9371_3*m_h_a*1_3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DIAGRAM_MODELTYPE" val="numdgm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99371_3*m_h_f*1_2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9371_3*m_h_i*1_2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9371_3*m_h_i*1_2_2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DIAGRAM_MODELTYPE" val="numdgm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9371_3*m_h_a*1_3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282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283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2_1"/>
  <p:tag name="KSO_WM_UNIT_ID" val="diagram20187651_5*l_h_a*1_2_1"/>
  <p:tag name="KSO_WM_UNIT_LAYERLEVEL" val="1_1_1"/>
  <p:tag name="KSO_WM_UNIT_VALUE" val="15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6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2_1"/>
  <p:tag name="KSO_WM_UNIT_ID" val="diagram20187651_5*l_h_f*1_2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285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4_1"/>
  <p:tag name="KSO_WM_UNIT_ID" val="diagram20187651_5*l_h_a*1_4_1"/>
  <p:tag name="KSO_WM_UNIT_LAYERLEVEL" val="1_1_1"/>
  <p:tag name="KSO_WM_UNIT_VALUE" val="15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8"/>
  <p:tag name="KSO_WM_UNIT_TEXT_FILL_TYPE" val="1"/>
  <p:tag name="KSO_WM_UNIT_USESOURCEFORMAT_APPLY" val="1"/>
</p:tagLst>
</file>

<file path=ppt/tags/tag286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4_1"/>
  <p:tag name="KSO_WM_UNIT_ID" val="diagram20187651_5*l_h_f*1_4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287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1_1"/>
  <p:tag name="KSO_WM_UNIT_ID" val="diagram20187651_5*l_h_a*1_1_1"/>
  <p:tag name="KSO_WM_UNIT_LAYERLEVEL" val="1_1_1"/>
  <p:tag name="KSO_WM_UNIT_VALUE" val="15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88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1_1"/>
  <p:tag name="KSO_WM_UNIT_ID" val="diagram20187651_5*l_h_f*1_1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289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3_1"/>
  <p:tag name="KSO_WM_UNIT_ID" val="diagram20187651_5*l_h_a*1_3_1"/>
  <p:tag name="KSO_WM_UNIT_LAYERLEVEL" val="1_1_1"/>
  <p:tag name="KSO_WM_UNIT_VALUE" val="14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7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3_1"/>
  <p:tag name="KSO_WM_UNIT_ID" val="diagram20187651_5*l_h_f*1_3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29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4"/>
  <p:tag name="KSO_WM_UNIT_ID" val="diagram20187651_5*l_h_i*1_1_1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8"/>
  <p:tag name="KSO_WM_UNIT_ID" val="diagram20187651_5*l_h_i*1_1_8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7"/>
  <p:tag name="KSO_WM_UNIT_ID" val="diagram20187651_5*l_h_i*1_1_7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6"/>
  <p:tag name="KSO_WM_UNIT_ID" val="diagram20187651_5*l_h_i*1_1_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5"/>
  <p:tag name="KSO_WM_UNIT_ID" val="diagram20187651_5*l_h_i*1_1_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4"/>
  <p:tag name="KSO_WM_UNIT_ID" val="diagram20187651_5*l_h_i*1_1_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3"/>
  <p:tag name="KSO_WM_UNIT_ID" val="diagram20187651_5*l_h_i*1_1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2"/>
  <p:tag name="KSO_WM_UNIT_ID" val="diagram20187651_5*l_h_i*1_1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4"/>
  <p:tag name="KSO_WM_UNIT_ID" val="diagram20187651_5*l_h_i*1_3_1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8"/>
  <p:tag name="KSO_WM_UNIT_ID" val="diagram20187651_5*l_h_i*1_3_8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0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7"/>
  <p:tag name="KSO_WM_UNIT_ID" val="diagram20187651_5*l_h_i*1_3_7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6"/>
  <p:tag name="KSO_WM_UNIT_ID" val="diagram20187651_5*l_h_i*1_3_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5"/>
  <p:tag name="KSO_WM_UNIT_ID" val="diagram20187651_5*l_h_i*1_3_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0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4"/>
  <p:tag name="KSO_WM_UNIT_ID" val="diagram20187651_5*l_h_i*1_3_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3"/>
  <p:tag name="KSO_WM_UNIT_ID" val="diagram20187651_5*l_h_i*1_3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2"/>
  <p:tag name="KSO_WM_UNIT_ID" val="diagram20187651_5*l_h_i*1_3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0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6"/>
  <p:tag name="KSO_WM_UNIT_ID" val="diagram20187651_5*l_h_i*1_2_1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0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7"/>
  <p:tag name="KSO_WM_UNIT_ID" val="diagram20187651_5*l_h_i*1_2_7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0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4"/>
  <p:tag name="KSO_WM_UNIT_ID" val="diagram20187651_5*l_h_i*1_2_1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5"/>
  <p:tag name="KSO_WM_UNIT_ID" val="diagram20187651_5*l_h_i*1_2_1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6"/>
  <p:tag name="KSO_WM_UNIT_ID" val="diagram20187651_5*l_h_i*1_2_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5"/>
  <p:tag name="KSO_WM_UNIT_ID" val="diagram20187651_5*l_h_i*1_2_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1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4"/>
  <p:tag name="KSO_WM_UNIT_ID" val="diagram20187651_5*l_h_i*1_2_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3"/>
  <p:tag name="KSO_WM_UNIT_ID" val="diagram20187651_5*l_h_i*1_2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2"/>
  <p:tag name="KSO_WM_UNIT_ID" val="diagram20187651_5*l_h_i*1_2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1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3"/>
  <p:tag name="KSO_WM_UNIT_ID" val="diagram20187651_5*l_h_i*1_2_1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4"/>
  <p:tag name="KSO_WM_UNIT_ID" val="diagram20187651_5*l_h_i*1_4_1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1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9"/>
  <p:tag name="KSO_WM_UNIT_ID" val="diagram20187651_5*l_h_i*1_4_9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8"/>
  <p:tag name="KSO_WM_UNIT_ID" val="diagram20187651_5*l_h_i*1_4_8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7"/>
  <p:tag name="KSO_WM_UNIT_ID" val="diagram20187651_5*l_h_i*1_4_7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2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6"/>
  <p:tag name="KSO_WM_UNIT_ID" val="diagram20187651_5*l_h_i*1_4_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5"/>
  <p:tag name="KSO_WM_UNIT_ID" val="diagram20187651_5*l_h_i*1_4_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2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4"/>
  <p:tag name="KSO_WM_UNIT_ID" val="diagram20187651_5*l_h_i*1_4_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2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3"/>
  <p:tag name="KSO_WM_UNIT_ID" val="diagram20187651_5*l_h_i*1_4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2"/>
  <p:tag name="KSO_WM_UNIT_ID" val="diagram20187651_5*l_h_i*1_4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"/>
  <p:tag name="KSO_WM_UNIT_ID" val="diagram20187651_5*l_h_i*1_4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3"/>
  <p:tag name="KSO_WM_UNIT_ID" val="diagram20187651_5*l_h_i*1_4_1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2"/>
  <p:tag name="KSO_WM_UNIT_ID" val="diagram20187651_5*l_h_i*1_4_1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1"/>
  <p:tag name="KSO_WM_UNIT_ID" val="diagram20187651_5*l_h_i*1_4_1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0"/>
  <p:tag name="KSO_WM_UNIT_ID" val="diagram20187651_5*l_h_i*1_4_10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"/>
  <p:tag name="KSO_WM_UNIT_ID" val="diagram20187651_5*l_h_i*1_3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3"/>
  <p:tag name="KSO_WM_UNIT_ID" val="diagram20187651_5*l_h_i*1_3_1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2"/>
  <p:tag name="KSO_WM_UNIT_ID" val="diagram20187651_5*l_h_i*1_3_1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1"/>
  <p:tag name="KSO_WM_UNIT_ID" val="diagram20187651_5*l_h_i*1_3_1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0"/>
  <p:tag name="KSO_WM_UNIT_ID" val="diagram20187651_5*l_h_i*1_3_10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9"/>
  <p:tag name="KSO_WM_UNIT_ID" val="diagram20187651_5*l_h_i*1_3_9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2"/>
  <p:tag name="KSO_WM_UNIT_ID" val="diagram20187651_5*l_h_i*1_2_1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"/>
  <p:tag name="KSO_WM_UNIT_ID" val="diagram20187651_5*l_h_i*1_2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1"/>
  <p:tag name="KSO_WM_UNIT_ID" val="diagram20187651_5*l_h_i*1_2_1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0"/>
  <p:tag name="KSO_WM_UNIT_ID" val="diagram20187651_5*l_h_i*1_2_10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9"/>
  <p:tag name="KSO_WM_UNIT_ID" val="diagram20187651_5*l_h_i*1_2_9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8"/>
  <p:tag name="KSO_WM_UNIT_ID" val="diagram20187651_5*l_h_i*1_2_8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"/>
  <p:tag name="KSO_WM_UNIT_ID" val="diagram20187651_5*l_h_i*1_1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3"/>
  <p:tag name="KSO_WM_UNIT_ID" val="diagram20187651_5*l_h_i*1_1_1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2"/>
  <p:tag name="KSO_WM_UNIT_ID" val="diagram20187651_5*l_h_i*1_1_1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1"/>
  <p:tag name="KSO_WM_UNIT_ID" val="diagram20187651_5*l_h_i*1_1_1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0"/>
  <p:tag name="KSO_WM_UNIT_ID" val="diagram20187651_5*l_h_i*1_1_10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9"/>
  <p:tag name="KSO_WM_UNIT_ID" val="diagram20187651_5*l_h_i*1_1_9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5_4"/>
  <p:tag name="KSO_WM_UNIT_ID" val="diagram20187651_5*l_h_i*1_5_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5_6"/>
  <p:tag name="KSO_WM_UNIT_ID" val="diagram20187651_5*l_h_i*1_5_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5_5"/>
  <p:tag name="KSO_WM_UNIT_ID" val="diagram20187651_5*l_h_i*1_5_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1"/>
  <p:tag name="KSO_WM_UNIT_ID" val="diagram20187651_5*l_h_i*1_5_1"/>
  <p:tag name="KSO_WM_TEMPLATE_CATEGORY" val="diagram"/>
  <p:tag name="KSO_WM_TEMPLATE_INDEX" val="20187651"/>
  <p:tag name="KSO_WM_UNIT_LAYERLEVEL" val="1_1_1"/>
  <p:tag name="KSO_WM_TAG_VERSION" val="1.0"/>
  <p:tag name="KSO_WM_BEAUTIFY_FLAG" val="#wm#"/>
  <p:tag name="KSO_WM_UNIT_USESOURCEFORMAT_APPLY" val="1"/>
</p:tagLst>
</file>

<file path=ppt/tags/tag35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5_3"/>
  <p:tag name="KSO_WM_UNIT_ID" val="diagram20187651_5*l_h_i*1_5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5_2"/>
  <p:tag name="KSO_WM_UNIT_ID" val="diagram20187651_5*l_h_i*1_5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5_1"/>
  <p:tag name="KSO_WM_UNIT_ID" val="diagram20187651_5*l_h_a*1_5_1"/>
  <p:tag name="KSO_WM_UNIT_LAYERLEVEL" val="1_1_1"/>
  <p:tag name="KSO_WM_UNIT_VALUE" val="14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9"/>
  <p:tag name="KSO_WM_UNIT_TEXT_FILL_TYPE" val="1"/>
  <p:tag name="KSO_WM_UNIT_USESOURCEFORMAT_APPLY" val="1"/>
</p:tagLst>
</file>

<file path=ppt/tags/tag356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5_1"/>
  <p:tag name="KSO_WM_UNIT_ID" val="diagram20187651_5*l_h_f*1_5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357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5_1"/>
  <p:tag name="KSO_WM_UNIT_ID" val="diagram20187651_5*l_h_a*1_5_1"/>
  <p:tag name="KSO_WM_UNIT_LAYERLEVEL" val="1_1_1"/>
  <p:tag name="KSO_WM_UNIT_VALUE" val="14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9"/>
  <p:tag name="KSO_WM_UNIT_TEXT_FILL_TYPE" val="1"/>
  <p:tag name="KSO_WM_UNIT_USESOURCEFORMAT_APPLY" val="1"/>
</p:tagLst>
</file>

<file path=ppt/tags/tag358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5_1"/>
  <p:tag name="KSO_WM_UNIT_ID" val="diagram20187651_5*l_h_f*1_5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359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1499_1*l_h_i*1_2_1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1499_1*l_h_i*1_1_1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01499_1*l_h_i*1_2_2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SHADOW_SCHEMECOLOR_INDEX" val="6"/>
  <p:tag name="KSO_WM_UNIT_USESOURCEFORMAT_APPLY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1499_1*l_h_i*1_1_2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01499_1*l_h_i*1_1_4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01499_1*l_h_i*1_2_4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01499_1*l_h_i*1_1_3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01499_1*l_h_i*1_2_3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01499_1*l_h_a*1_1_1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69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01499_1*l_h_a*1_2_1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"/>
  <p:tag name="KSO_WM_UNIT_NOCLEAR" val="0"/>
  <p:tag name="KSO_WM_UNIT_VALUE" val="10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499_1*l_h_f*1_1_1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71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"/>
  <p:tag name="KSO_WM_UNIT_NOCLEAR" val="0"/>
  <p:tag name="KSO_WM_UNIT_VALUE" val="10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1499_1*l_h_f*1_2_1"/>
  <p:tag name="KSO_WM_TEMPLATE_CATEGORY" val="diagram"/>
  <p:tag name="KSO_WM_TEMPLATE_INDEX" val="202014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72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3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3369_1*a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活动策划方案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93369_1*i*1"/>
  <p:tag name="KSO_WM_TEMPLATE_CATEGORY" val="custom"/>
  <p:tag name="KSO_WM_TEMPLATE_INDEX" val="20193369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TEMPLATE_THUMBS_INDEX" val="1、3、7、8、10、13、15"/>
  <p:tag name="KSO_WM_SLIDE_ID" val="custom2019336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193369"/>
  <p:tag name="KSO_WM_SLIDE_LAYOUT" val="a_b"/>
  <p:tag name="KSO_WM_SLIDE_LAYOUT_CNT" val="1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00111_4*q_h_i*1_1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00111_4*q_h_i*1_2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00111_4*q_h_i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200111_4*q_h_i*1_4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RELATE_UNITID" val="layout_q1"/>
  <p:tag name="KSO_WM_UNIT_PRESET_TEXT" val="添加标题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g"/>
  <p:tag name="KSO_WM_UNIT_INDEX" val="1_1"/>
  <p:tag name="KSO_WM_UNIT_ID" val="diagram20200111_4*q_g*1_1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"/>
  <p:tag name="KSO_WM_UNIT_ID" val="diagram20200111_4*q_i*1_4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5"/>
  <p:tag name="KSO_WM_UNIT_ID" val="diagram20200111_4*q_i*1_5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00111_4*q_i*1_1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5"/>
  <p:tag name="KSO_WM_UNIT_TEXT_FILL_TYPE" val="1"/>
  <p:tag name="KSO_WM_UNIT_USESOURCEFORMAT_APPLY" val="1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00111_4*q_i*1_2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5"/>
  <p:tag name="KSO_WM_UNIT_TEXT_FILL_TYPE" val="1"/>
  <p:tag name="KSO_WM_UNIT_USESOURCEFORMAT_APPLY" val="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00111_4*q_i*1_3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6"/>
  <p:tag name="KSO_WM_UNIT_LINE_FILL_TYPE" val="2"/>
  <p:tag name="KSO_WM_UNIT_TEXT_FILL_FORE_SCHEMECOLOR_INDEX" val="15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5_1"/>
  <p:tag name="KSO_WM_UNIT_ID" val="diagram20200111_4*q_h_i*1_5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87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200111_5*q_h_a*1_1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88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00111_5*q_h_f*1_1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89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00111_5*q_h_f*1_2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00111_5*q_h_f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200111_5*q_h_a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2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00111_5*q_h_f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4_1"/>
  <p:tag name="KSO_WM_UNIT_ID" val="diagram20200111_5*q_h_a*1_4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4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00111_5*q_h_f*1_4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5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200111_5*q_h_a*1_2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6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200111_5*q_h_a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7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398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1_1"/>
  <p:tag name="KSO_WM_UNIT_ID" val="diagram20198924_2*l_h_f*1_1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4"/>
  <p:tag name="KSO_WM_UNIT_TEXT_FILL_TYPE" val="1"/>
  <p:tag name="KSO_WM_UNIT_USESOURCEFORMAT_APPLY" val="1"/>
</p:tagLst>
</file>

<file path=ppt/tags/tag399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a"/>
  <p:tag name="KSO_WM_UNIT_INDEX" val="1_2_1"/>
  <p:tag name="KSO_WM_UNIT_ID" val="diagram20198924_2*l_h_a*1_2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2_1"/>
  <p:tag name="KSO_WM_UNIT_ID" val="diagram20198924_2*l_h_f*1_2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4"/>
  <p:tag name="KSO_WM_UNIT_TEXT_FILL_TYPE" val="1"/>
  <p:tag name="KSO_WM_UNIT_USESOURCEFORMAT_APPLY" val="1"/>
</p:tagLst>
</file>

<file path=ppt/tags/tag401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a"/>
  <p:tag name="KSO_WM_UNIT_INDEX" val="1_3_1"/>
  <p:tag name="KSO_WM_UNIT_ID" val="diagram20198924_2*l_h_a*1_3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402.xml><?xml version="1.0" encoding="utf-8"?>
<p:tagLst xmlns:p="http://schemas.openxmlformats.org/presentationml/2006/main">
  <p:tag name="KSO_WM_UNIT_DIAGRAM_MODELTYPE" val="stripeEnum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3_1"/>
  <p:tag name="KSO_WM_UNIT_ID" val="diagram20198924_2*l_h_f*1_3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4"/>
  <p:tag name="KSO_WM_UNIT_TEXT_FILL_TYPE" val="1"/>
  <p:tag name="KSO_WM_UNIT_USESOURCEFORMAT_APPLY" val="1"/>
</p:tagLst>
</file>

<file path=ppt/tags/tag403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24_2*l_h_i*1_1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24_2*l_h_i*1_1_2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0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98924_2*l_h_i*1_2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06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98924_2*l_h_i*1_2_2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0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98924_2*l_h_i*1_3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0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98924_2*l_h_i*1_3_2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09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a"/>
  <p:tag name="KSO_WM_UNIT_INDEX" val="1_2_1"/>
  <p:tag name="KSO_WM_UNIT_ID" val="diagram20198924_2*l_h_a*1_2_1"/>
  <p:tag name="KSO_WM_TEMPLATE_CATEGORY" val="diagram"/>
  <p:tag name="KSO_WM_TEMPLATE_INDEX" val="2019892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411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2_1"/>
  <p:tag name="KSO_WM_UNIT_ID" val="diagram20187651_5*l_h_a*1_2_1"/>
  <p:tag name="KSO_WM_UNIT_LAYERLEVEL" val="1_1_1"/>
  <p:tag name="KSO_WM_UNIT_VALUE" val="15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6"/>
  <p:tag name="KSO_WM_UNIT_TEXT_FILL_TYPE" val="1"/>
  <p:tag name="KSO_WM_UNIT_USESOURCEFORMAT_APPLY" val="1"/>
</p:tagLst>
</file>

<file path=ppt/tags/tag412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2_1"/>
  <p:tag name="KSO_WM_UNIT_ID" val="diagram20187651_5*l_h_f*1_2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413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4_1"/>
  <p:tag name="KSO_WM_UNIT_ID" val="diagram20187651_5*l_h_a*1_4_1"/>
  <p:tag name="KSO_WM_UNIT_LAYERLEVEL" val="1_1_1"/>
  <p:tag name="KSO_WM_UNIT_VALUE" val="15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8"/>
  <p:tag name="KSO_WM_UNIT_TEXT_FILL_TYPE" val="1"/>
  <p:tag name="KSO_WM_UNIT_USESOURCEFORMAT_APPLY" val="1"/>
</p:tagLst>
</file>

<file path=ppt/tags/tag414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4_1"/>
  <p:tag name="KSO_WM_UNIT_ID" val="diagram20187651_5*l_h_f*1_4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415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1_1"/>
  <p:tag name="KSO_WM_UNIT_ID" val="diagram20187651_5*l_h_a*1_1_1"/>
  <p:tag name="KSO_WM_UNIT_LAYERLEVEL" val="1_1_1"/>
  <p:tag name="KSO_WM_UNIT_VALUE" val="15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416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1_1"/>
  <p:tag name="KSO_WM_UNIT_ID" val="diagram20187651_5*l_h_f*1_1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417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3_1"/>
  <p:tag name="KSO_WM_UNIT_ID" val="diagram20187651_5*l_h_a*1_3_1"/>
  <p:tag name="KSO_WM_UNIT_LAYERLEVEL" val="1_1_1"/>
  <p:tag name="KSO_WM_UNIT_VALUE" val="14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7"/>
  <p:tag name="KSO_WM_UNIT_TEXT_FILL_TYPE" val="1"/>
  <p:tag name="KSO_WM_UNIT_USESOURCEFORMAT_APPLY" val="1"/>
</p:tagLst>
</file>

<file path=ppt/tags/tag418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3_1"/>
  <p:tag name="KSO_WM_UNIT_ID" val="diagram20187651_5*l_h_f*1_3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41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4"/>
  <p:tag name="KSO_WM_UNIT_ID" val="diagram20187651_5*l_h_i*1_1_1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8"/>
  <p:tag name="KSO_WM_UNIT_ID" val="diagram20187651_5*l_h_i*1_1_8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2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7"/>
  <p:tag name="KSO_WM_UNIT_ID" val="diagram20187651_5*l_h_i*1_1_7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2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6"/>
  <p:tag name="KSO_WM_UNIT_ID" val="diagram20187651_5*l_h_i*1_1_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2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5"/>
  <p:tag name="KSO_WM_UNIT_ID" val="diagram20187651_5*l_h_i*1_1_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2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4"/>
  <p:tag name="KSO_WM_UNIT_ID" val="diagram20187651_5*l_h_i*1_1_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2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3"/>
  <p:tag name="KSO_WM_UNIT_ID" val="diagram20187651_5*l_h_i*1_1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2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2"/>
  <p:tag name="KSO_WM_UNIT_ID" val="diagram20187651_5*l_h_i*1_1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2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4"/>
  <p:tag name="KSO_WM_UNIT_ID" val="diagram20187651_5*l_h_i*1_3_1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2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8"/>
  <p:tag name="KSO_WM_UNIT_ID" val="diagram20187651_5*l_h_i*1_3_8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2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7"/>
  <p:tag name="KSO_WM_UNIT_ID" val="diagram20187651_5*l_h_i*1_3_7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6"/>
  <p:tag name="KSO_WM_UNIT_ID" val="diagram20187651_5*l_h_i*1_3_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3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5"/>
  <p:tag name="KSO_WM_UNIT_ID" val="diagram20187651_5*l_h_i*1_3_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3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4"/>
  <p:tag name="KSO_WM_UNIT_ID" val="diagram20187651_5*l_h_i*1_3_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3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3"/>
  <p:tag name="KSO_WM_UNIT_ID" val="diagram20187651_5*l_h_i*1_3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3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2"/>
  <p:tag name="KSO_WM_UNIT_ID" val="diagram20187651_5*l_h_i*1_3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3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6"/>
  <p:tag name="KSO_WM_UNIT_ID" val="diagram20187651_5*l_h_i*1_2_1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3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7"/>
  <p:tag name="KSO_WM_UNIT_ID" val="diagram20187651_5*l_h_i*1_2_7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3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4"/>
  <p:tag name="KSO_WM_UNIT_ID" val="diagram20187651_5*l_h_i*1_2_1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3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5"/>
  <p:tag name="KSO_WM_UNIT_ID" val="diagram20187651_5*l_h_i*1_2_1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3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6"/>
  <p:tag name="KSO_WM_UNIT_ID" val="diagram20187651_5*l_h_i*1_2_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5"/>
  <p:tag name="KSO_WM_UNIT_ID" val="diagram20187651_5*l_h_i*1_2_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4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4"/>
  <p:tag name="KSO_WM_UNIT_ID" val="diagram20187651_5*l_h_i*1_2_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4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3"/>
  <p:tag name="KSO_WM_UNIT_ID" val="diagram20187651_5*l_h_i*1_2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4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2"/>
  <p:tag name="KSO_WM_UNIT_ID" val="diagram20187651_5*l_h_i*1_2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4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3"/>
  <p:tag name="KSO_WM_UNIT_ID" val="diagram20187651_5*l_h_i*1_2_1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4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4"/>
  <p:tag name="KSO_WM_UNIT_ID" val="diagram20187651_5*l_h_i*1_4_1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4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9"/>
  <p:tag name="KSO_WM_UNIT_ID" val="diagram20187651_5*l_h_i*1_4_9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4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8"/>
  <p:tag name="KSO_WM_UNIT_ID" val="diagram20187651_5*l_h_i*1_4_8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4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7"/>
  <p:tag name="KSO_WM_UNIT_ID" val="diagram20187651_5*l_h_i*1_4_7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4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6"/>
  <p:tag name="KSO_WM_UNIT_ID" val="diagram20187651_5*l_h_i*1_4_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5"/>
  <p:tag name="KSO_WM_UNIT_ID" val="diagram20187651_5*l_h_i*1_4_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5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4"/>
  <p:tag name="KSO_WM_UNIT_ID" val="diagram20187651_5*l_h_i*1_4_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5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3"/>
  <p:tag name="KSO_WM_UNIT_ID" val="diagram20187651_5*l_h_i*1_4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TEXT_FILL_FORE_SCHEMECOLOR_INDEX" val="13"/>
  <p:tag name="KSO_WM_UNIT_TEXT_FILL_TYPE" val="1"/>
  <p:tag name="KSO_WM_UNIT_USESOURCEFORMAT_APPLY" val="1"/>
</p:tagLst>
</file>

<file path=ppt/tags/tag45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2"/>
  <p:tag name="KSO_WM_UNIT_ID" val="diagram20187651_5*l_h_i*1_4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"/>
  <p:tag name="KSO_WM_UNIT_ID" val="diagram20187651_5*l_h_i*1_4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3"/>
  <p:tag name="KSO_WM_UNIT_ID" val="diagram20187651_5*l_h_i*1_4_1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2"/>
  <p:tag name="KSO_WM_UNIT_ID" val="diagram20187651_5*l_h_i*1_4_1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1"/>
  <p:tag name="KSO_WM_UNIT_ID" val="diagram20187651_5*l_h_i*1_4_1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4_10"/>
  <p:tag name="KSO_WM_UNIT_ID" val="diagram20187651_5*l_h_i*1_4_10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"/>
  <p:tag name="KSO_WM_UNIT_ID" val="diagram20187651_5*l_h_i*1_3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3"/>
  <p:tag name="KSO_WM_UNIT_ID" val="diagram20187651_5*l_h_i*1_3_1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2"/>
  <p:tag name="KSO_WM_UNIT_ID" val="diagram20187651_5*l_h_i*1_3_1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1"/>
  <p:tag name="KSO_WM_UNIT_ID" val="diagram20187651_5*l_h_i*1_3_1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10"/>
  <p:tag name="KSO_WM_UNIT_ID" val="diagram20187651_5*l_h_i*1_3_10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3_9"/>
  <p:tag name="KSO_WM_UNIT_ID" val="diagram20187651_5*l_h_i*1_3_9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2"/>
  <p:tag name="KSO_WM_UNIT_ID" val="diagram20187651_5*l_h_i*1_2_1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"/>
  <p:tag name="KSO_WM_UNIT_ID" val="diagram20187651_5*l_h_i*1_2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1"/>
  <p:tag name="KSO_WM_UNIT_ID" val="diagram20187651_5*l_h_i*1_2_1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10"/>
  <p:tag name="KSO_WM_UNIT_ID" val="diagram20187651_5*l_h_i*1_2_10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9"/>
  <p:tag name="KSO_WM_UNIT_ID" val="diagram20187651_5*l_h_i*1_2_9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2_8"/>
  <p:tag name="KSO_WM_UNIT_ID" val="diagram20187651_5*l_h_i*1_2_8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"/>
  <p:tag name="KSO_WM_UNIT_ID" val="diagram20187651_5*l_h_i*1_1_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3"/>
  <p:tag name="KSO_WM_UNIT_ID" val="diagram20187651_5*l_h_i*1_1_1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3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2"/>
  <p:tag name="KSO_WM_UNIT_ID" val="diagram20187651_5*l_h_i*1_1_1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4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1"/>
  <p:tag name="KSO_WM_UNIT_ID" val="diagram20187651_5*l_h_i*1_1_11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5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10"/>
  <p:tag name="KSO_WM_UNIT_ID" val="diagram20187651_5*l_h_i*1_1_10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6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1_9"/>
  <p:tag name="KSO_WM_UNIT_ID" val="diagram20187651_5*l_h_i*1_1_9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7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5_4"/>
  <p:tag name="KSO_WM_UNIT_ID" val="diagram20187651_5*l_h_i*1_5_4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8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5_6"/>
  <p:tag name="KSO_WM_UNIT_ID" val="diagram20187651_5*l_h_i*1_5_6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9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5_5"/>
  <p:tag name="KSO_WM_UNIT_ID" val="diagram20187651_5*l_h_i*1_5_5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1"/>
  <p:tag name="KSO_WM_UNIT_ID" val="diagram20187651_5*l_h_i*1_5_1"/>
  <p:tag name="KSO_WM_TEMPLATE_CATEGORY" val="diagram"/>
  <p:tag name="KSO_WM_TEMPLATE_INDEX" val="20187651"/>
  <p:tag name="KSO_WM_UNIT_LAYERLEVEL" val="1_1_1"/>
  <p:tag name="KSO_WM_TAG_VERSION" val="1.0"/>
  <p:tag name="KSO_WM_BEAUTIFY_FLAG" val="#wm#"/>
  <p:tag name="KSO_WM_UNIT_USESOURCEFORMAT_APPLY" val="1"/>
</p:tagLst>
</file>

<file path=ppt/tags/tag481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5_3"/>
  <p:tag name="KSO_WM_UNIT_ID" val="diagram20187651_5*l_h_i*1_5_3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82.xml><?xml version="1.0" encoding="utf-8"?>
<p:tagLst xmlns:p="http://schemas.openxmlformats.org/presentationml/2006/main">
  <p:tag name="KSO_WM_TEMPLATE_CATEGORY" val="diagram"/>
  <p:tag name="KSO_WM_TEMPLATE_INDEX" val="20187651"/>
  <p:tag name="KSO_WM_UNIT_TYPE" val="l_h_i"/>
  <p:tag name="KSO_WM_UNIT_INDEX" val="1_5_2"/>
  <p:tag name="KSO_WM_UNIT_ID" val="diagram20187651_5*l_h_i*1_5_2"/>
  <p:tag name="KSO_WM_UNIT_LAYERLEVEL" val="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83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5_1"/>
  <p:tag name="KSO_WM_UNIT_ID" val="diagram20187651_5*l_h_a*1_5_1"/>
  <p:tag name="KSO_WM_UNIT_LAYERLEVEL" val="1_1_1"/>
  <p:tag name="KSO_WM_UNIT_VALUE" val="14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9"/>
  <p:tag name="KSO_WM_UNIT_TEXT_FILL_TYPE" val="1"/>
  <p:tag name="KSO_WM_UNIT_USESOURCEFORMAT_APPLY" val="1"/>
</p:tagLst>
</file>

<file path=ppt/tags/tag484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5_1"/>
  <p:tag name="KSO_WM_UNIT_ID" val="diagram20187651_5*l_h_f*1_5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485.xml><?xml version="1.0" encoding="utf-8"?>
<p:tagLst xmlns:p="http://schemas.openxmlformats.org/presentationml/2006/main">
  <p:tag name="KSO_WM_TEMPLATE_CATEGORY" val="diagram"/>
  <p:tag name="KSO_WM_TEMPLATE_INDEX" val="20187651"/>
  <p:tag name="KSO_WM_UNIT_TYPE" val="l_h_a"/>
  <p:tag name="KSO_WM_UNIT_INDEX" val="1_5_1"/>
  <p:tag name="KSO_WM_UNIT_ID" val="diagram20187651_5*l_h_a*1_5_1"/>
  <p:tag name="KSO_WM_UNIT_LAYERLEVEL" val="1_1_1"/>
  <p:tag name="KSO_WM_UNIT_VALUE" val="14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PRESET_TEXT" val="单击此处添加标题"/>
  <p:tag name="KSO_WM_UNIT_TEXT_FILL_FORE_SCHEMECOLOR_INDEX" val="9"/>
  <p:tag name="KSO_WM_UNIT_TEXT_FILL_TYPE" val="1"/>
  <p:tag name="KSO_WM_UNIT_USESOURCEFORMAT_APPLY" val="1"/>
</p:tagLst>
</file>

<file path=ppt/tags/tag486.xml><?xml version="1.0" encoding="utf-8"?>
<p:tagLst xmlns:p="http://schemas.openxmlformats.org/presentationml/2006/main">
  <p:tag name="KSO_WM_TEMPLATE_CATEGORY" val="diagram"/>
  <p:tag name="KSO_WM_TEMPLATE_INDEX" val="20187651"/>
  <p:tag name="KSO_WM_UNIT_TYPE" val="l_h_f"/>
  <p:tag name="KSO_WM_UNIT_INDEX" val="1_5_1"/>
  <p:tag name="KSO_WM_UNIT_ID" val="diagram20187651_5*l_h_f*1_5_1"/>
  <p:tag name="KSO_WM_UNIT_LAYERLEVEL" val="1_1_1"/>
  <p:tag name="KSO_WM_UNIT_VALUE" val="3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单击此处添加文本具体内容"/>
  <p:tag name="KSO_WM_UNIT_USESOURCEFORMAT_APPLY" val="1"/>
</p:tagLst>
</file>

<file path=ppt/tags/tag487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3_1"/>
  <p:tag name="KSO_WM_UNIT_ID" val="diagram20187638_4*n_h_h_i*1_2_3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8_4*n_h_i*1_1_1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2"/>
  <p:tag name="KSO_WM_UNIT_ID" val="diagram20187638_4*n_h_i*1_1_2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3"/>
  <p:tag name="KSO_WM_UNIT_ID" val="diagram20187638_4*n_h_i*1_1_3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4"/>
  <p:tag name="KSO_WM_UNIT_ID" val="diagram20187638_4*n_h_i*1_1_4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8_4*n_h_h_i*1_2_1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4_1"/>
  <p:tag name="KSO_WM_UNIT_ID" val="diagram20187638_4*n_h_h_i*1_2_4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95.xml><?xml version="1.0" encoding="utf-8"?>
<p:tagLst xmlns:p="http://schemas.openxmlformats.org/presentationml/2006/main">
  <p:tag name="KSO_WM_UNIT_VALUE" val="30"/>
  <p:tag name="KSO_WM_UNIT_HIGHLIGHT" val="0"/>
  <p:tag name="KSO_WM_UNIT_COMPATIBLE" val="0"/>
  <p:tag name="KSO_WM_DIAGRAM_GROUP_CODE" val="n1-1"/>
  <p:tag name="KSO_WM_UNIT_TYPE" val="n_h_f"/>
  <p:tag name="KSO_WM_UNIT_INDEX" val="1_1_1"/>
  <p:tag name="KSO_WM_UNIT_ID" val="diagram20187638_4*n_h_f*1_1_1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96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8_4*n_h_a*1_1_1"/>
  <p:tag name="KSO_WM_TEMPLATE_CATEGORY" val="diagram"/>
  <p:tag name="KSO_WM_TEMPLATE_INDEX" val="20187638"/>
  <p:tag name="KSO_WM_UNIT_LAYERLEVEL" val="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8"/>
  <p:tag name="KSO_WM_UNIT_TEXT_FILL_TYPE" val="1"/>
  <p:tag name="KSO_WM_UNIT_USESOURCEFORMAT_APPLY" val="1"/>
</p:tagLst>
</file>

<file path=ppt/tags/tag497.xml><?xml version="1.0" encoding="utf-8"?>
<p:tagLst xmlns:p="http://schemas.openxmlformats.org/presentationml/2006/main">
  <p:tag name="KSO_WM_UNIT_VALUE" val="32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8_4*n_h_h_f*1_2_2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498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8_4*n_h_h_a*1_2_2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  <p:tag name="KSO_WM_UNIT_USESOURCEFORMAT_APPLY" val="1"/>
</p:tagLst>
</file>

<file path=ppt/tags/tag499.xml><?xml version="1.0" encoding="utf-8"?>
<p:tagLst xmlns:p="http://schemas.openxmlformats.org/presentationml/2006/main">
  <p:tag name="KSO_WM_UNIT_VALUE" val="32"/>
  <p:tag name="KSO_WM_UNIT_HIGHLIGHT" val="0"/>
  <p:tag name="KSO_WM_UNIT_COMPATIBLE" val="0"/>
  <p:tag name="KSO_WM_DIAGRAM_GROUP_CODE" val="n1-1"/>
  <p:tag name="KSO_WM_UNIT_TYPE" val="n_h_h_f"/>
  <p:tag name="KSO_WM_UNIT_INDEX" val="1_2_4_1"/>
  <p:tag name="KSO_WM_UNIT_ID" val="diagram20187638_4*n_h_h_f*1_2_4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4_1"/>
  <p:tag name="KSO_WM_UNIT_ID" val="diagram20187638_4*n_h_h_a*1_2_4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9"/>
  <p:tag name="KSO_WM_UNIT_TEXT_FILL_TYPE" val="1"/>
  <p:tag name="KSO_WM_UNIT_USESOURCEFORMAT_APPLY" val="1"/>
</p:tagLst>
</file>

<file path=ppt/tags/tag501.xml><?xml version="1.0" encoding="utf-8"?>
<p:tagLst xmlns:p="http://schemas.openxmlformats.org/presentationml/2006/main">
  <p:tag name="KSO_WM_UNIT_VALUE" val="32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8_4*n_h_h_f*1_2_1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02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8_4*n_h_h_a*1_2_1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</p:tagLst>
</file>

<file path=ppt/tags/tag503.xml><?xml version="1.0" encoding="utf-8"?>
<p:tagLst xmlns:p="http://schemas.openxmlformats.org/presentationml/2006/main">
  <p:tag name="KSO_WM_UNIT_VALUE" val="32"/>
  <p:tag name="KSO_WM_UNIT_HIGHLIGHT" val="0"/>
  <p:tag name="KSO_WM_UNIT_COMPATIBLE" val="0"/>
  <p:tag name="KSO_WM_DIAGRAM_GROUP_CODE" val="n1-1"/>
  <p:tag name="KSO_WM_UNIT_TYPE" val="n_h_h_f"/>
  <p:tag name="KSO_WM_UNIT_INDEX" val="1_2_5_1"/>
  <p:tag name="KSO_WM_UNIT_ID" val="diagram20187638_4*n_h_h_f*1_2_5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04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5_1"/>
  <p:tag name="KSO_WM_UNIT_ID" val="diagram20187638_4*n_h_h_a*1_2_5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0"/>
  <p:tag name="KSO_WM_UNIT_TEXT_FILL_TYPE" val="1"/>
  <p:tag name="KSO_WM_UNIT_USESOURCEFORMAT_APPLY" val="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3_2"/>
  <p:tag name="KSO_WM_UNIT_ID" val="diagram20187638_4*n_h_h_i*1_2_3_2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2"/>
  <p:tag name="KSO_WM_UNIT_ID" val="diagram20187638_4*n_h_h_i*1_2_1_2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8_4*n_h_h_i*1_2_2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2"/>
  <p:tag name="KSO_WM_UNIT_ID" val="diagram20187638_4*n_h_h_i*1_2_2_2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5_1"/>
  <p:tag name="KSO_WM_UNIT_ID" val="diagram20187638_4*n_h_h_i*1_2_5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5_2"/>
  <p:tag name="KSO_WM_UNIT_ID" val="diagram20187638_4*n_h_h_i*1_2_5_2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4_2"/>
  <p:tag name="KSO_WM_UNIT_ID" val="diagram20187638_4*n_h_h_i*1_2_4_2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12.xml><?xml version="1.0" encoding="utf-8"?>
<p:tagLst xmlns:p="http://schemas.openxmlformats.org/presentationml/2006/main">
  <p:tag name="KSO_WM_UNIT_VALUE" val="32"/>
  <p:tag name="KSO_WM_UNIT_HIGHLIGHT" val="0"/>
  <p:tag name="KSO_WM_UNIT_COMPATIBLE" val="0"/>
  <p:tag name="KSO_WM_DIAGRAM_GROUP_CODE" val="n1-1"/>
  <p:tag name="KSO_WM_UNIT_TYPE" val="n_h_h_f"/>
  <p:tag name="KSO_WM_UNIT_INDEX" val="1_2_3_1"/>
  <p:tag name="KSO_WM_UNIT_ID" val="diagram20187638_4*n_h_h_f*1_2_3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13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3_1"/>
  <p:tag name="KSO_WM_UNIT_ID" val="diagram20187638_4*n_h_h_a*1_2_3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8"/>
  <p:tag name="KSO_WM_UNIT_TEXT_FILL_TYPE" val="1"/>
  <p:tag name="KSO_WM_UNIT_USESOURCEFORMAT_APPLY" val="1"/>
</p:tagLst>
</file>

<file path=ppt/tags/tag514.xml><?xml version="1.0" encoding="utf-8"?>
<p:tagLst xmlns:p="http://schemas.openxmlformats.org/presentationml/2006/main">
  <p:tag name="KSO_WM_BEAUTIFY_FLAG" val="#wm#"/>
  <p:tag name="KSO_WM_TEMPLATE_CATEGORY" val="diagram"/>
  <p:tag name="KSO_WM_TEMPLATE_INDEX" val="20188038"/>
  <p:tag name="KSO_WM_SLIDE_ID" val="diagram20188038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TEMPLATE_MASTER_THUMB_INDEX" val="0"/>
  <p:tag name="KSO_WM_UNIT_SHOW_EDIT_AREA_INDICATION" val="0"/>
  <p:tag name="KSO_WM_SLIDE_SIZE" val="835.027*540"/>
  <p:tag name="KSO_WM_SLIDE_POSITION" val="56.1324*0"/>
  <p:tag name="KSO_WM_DIAGRAM_GROUP_CODE" val="r1-1"/>
  <p:tag name="KSO_WM_SLIDE_DIAGTYPE" val="r"/>
  <p:tag name="KSO_WM_TAG_VERSION" val="1.0"/>
  <p:tag name="KSO_WM_SLIDE_LAYOUT" val="r"/>
  <p:tag name="KSO_WM_SLIDE_LAYOUT_CNT" val="1"/>
</p:tagLst>
</file>

<file path=ppt/tags/tag5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3369_1*a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活动策划方案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93369_1*i*1"/>
  <p:tag name="KSO_WM_TEMPLATE_CATEGORY" val="custom"/>
  <p:tag name="KSO_WM_TEMPLATE_INDEX" val="20193369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TEMPLATE_THUMBS_INDEX" val="1、3、7、8、10、13、15"/>
  <p:tag name="KSO_WM_SLIDE_ID" val="custom2019336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193369"/>
  <p:tag name="KSO_WM_SLIDE_LAYOUT" val="a_b"/>
  <p:tag name="KSO_WM_SLIDE_LAYOUT_CNT" val="1_3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423_2*m_h_i*1_2_1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1423_2*m_h_i*1_2_2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1423_2*m_h_i*1_2_3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423_2*m_h_i*1_3_1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1423_2*m_h_i*1_3_2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1423_2*m_h_i*1_3_3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423_2*m_h_i*1_1_1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423_2*m_h_i*1_1_2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1423_2*m_h_i*1_1_3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20201423_2*m_h_z*1_2_1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3_1"/>
  <p:tag name="KSO_WM_UNIT_ID" val="diagram20201423_2*m_h_z*1_3_1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1423_2*m_h_i*1_1_4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1423_2*m_h_i*1_2_4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1423_2*m_h_i*1_3_4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3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423_2*m_h_a*1_1_1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3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1423_2*m_h_a*1_2_1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34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423_2*m_h_a*1_3_1"/>
  <p:tag name="KSO_WM_TEMPLATE_CATEGORY" val="diagram"/>
  <p:tag name="KSO_WM_TEMPLATE_INDEX" val="20201423"/>
  <p:tag name="KSO_WM_UNIT_LAYERLEVEL" val="1_1_1"/>
  <p:tag name="KSO_WM_TAG_VERSION" val="1.0"/>
  <p:tag name="KSO_WM_BEAUTIFY_FLAG" val="#wm#"/>
  <p:tag name="KSO_WM_UNIT_USESOURCEFORMAT_APPLY" val="1"/>
</p:tagLst>
</file>

<file path=ppt/tags/tag535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00111_2*q_h_i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37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200111_2*q_h_a*1_1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3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200111_2*q_h_a*1_3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39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200111_2*q_h_a*1_2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00111_2*q_h_i*1_1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200111_2*q_i*1_3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00111_2*q_i*1_1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00111_2*q_h_i*1_2_1"/>
  <p:tag name="KSO_WM_TEMPLATE_CATEGORY" val="diagram"/>
  <p:tag name="KSO_WM_TEMPLATE_INDEX" val="2020011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200111_2*q_i*1_2"/>
  <p:tag name="KSO_WM_TEMPLATE_CATEGORY" val="diagram"/>
  <p:tag name="KSO_WM_TEMPLATE_INDEX" val="20200111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45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546.xml><?xml version="1.0" encoding="utf-8"?>
<p:tagLst xmlns:p="http://schemas.openxmlformats.org/presentationml/2006/main">
  <p:tag name="KSO_WM_UNIT_TIMELINE_IDINGROUP" val="1"/>
  <p:tag name="KSO_WM_UNIT_TIMELINE_EMPHASIS_ID" val="1"/>
  <p:tag name="KSO_WM_UNIT_COLOR_SCHEME_SHAPE_ID" val="3"/>
  <p:tag name="KSO_WM_UNIT_COLOR_SCHEME_PARENT_PAGE" val="0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1592_9*m_h_i*1_1_1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547.xml><?xml version="1.0" encoding="utf-8"?>
<p:tagLst xmlns:p="http://schemas.openxmlformats.org/presentationml/2006/main">
  <p:tag name="KSO_WM_UNIT_TIMELINE_IDINGROUP" val="2"/>
  <p:tag name="KSO_WM_UNIT_TIMELINE_EMPHASIS_ID" val="2"/>
  <p:tag name="KSO_WM_UNIT_COLOR_SCHEME_SHAPE_ID" val="22"/>
  <p:tag name="KSO_WM_UNIT_COLOR_SCHEME_PARENT_PAGE" val="0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1592_9*m_h_i*1_1_2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548.xml><?xml version="1.0" encoding="utf-8"?>
<p:tagLst xmlns:p="http://schemas.openxmlformats.org/presentationml/2006/main">
  <p:tag name="KSO_WM_UNIT_TIMELINE_IDINGROUP" val="5"/>
  <p:tag name="KSO_WM_UNIT_TIMELINE_EMPHASIS_ID" val="5"/>
  <p:tag name="KSO_WM_UNIT_COLOR_SCHEME_SHAPE_ID" val="37"/>
  <p:tag name="KSO_WM_UNIT_COLOR_SCHEME_PARENT_PAGE" val="0_9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91592_9*m_h_a*1_1_1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PRESET_TEXT" val="2015/08"/>
  <p:tag name="KSO_WM_UNIT_USESOURCEFORMAT_APPLY" val="1"/>
</p:tagLst>
</file>

<file path=ppt/tags/tag549.xml><?xml version="1.0" encoding="utf-8"?>
<p:tagLst xmlns:p="http://schemas.openxmlformats.org/presentationml/2006/main">
  <p:tag name="KSO_WM_UNIT_TIMELINE_EMPHASIS_ID" val="6"/>
  <p:tag name="KSO_WM_UNIT_COLOR_SCHEME_SHAPE_ID" val="36"/>
  <p:tag name="KSO_WM_UNIT_COLOR_SCHEME_PARENT_PAGE" val="0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1592_9*m_h_i*1_1_3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TIMELINE_IDINGROUP" val="4"/>
  <p:tag name="KSO_WM_UNIT_TIMELINE_EMPHASIS_ID" val="4"/>
  <p:tag name="KSO_WM_UNIT_COLOR_SCHEME_SHAPE_ID" val="26"/>
  <p:tag name="KSO_WM_UNIT_COLOR_SCHEME_PARENT_PAGE" val="0_9"/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b"/>
  <p:tag name="KSO_WM_UNIT_INDEX" val="1_1_1"/>
  <p:tag name="KSO_WM_UNIT_ID" val="diagram20191592_9*m_h_b*1_1_1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551.xml><?xml version="1.0" encoding="utf-8"?>
<p:tagLst xmlns:p="http://schemas.openxmlformats.org/presentationml/2006/main">
  <p:tag name="KSO_WM_UNIT_TIMELINE_IDINGROUP" val="1"/>
  <p:tag name="KSO_WM_UNIT_TIMELINE_EMPHASIS_ID" val="1"/>
  <p:tag name="KSO_WM_UNIT_COLOR_SCHEME_SHAPE_ID" val="13"/>
  <p:tag name="KSO_WM_UNIT_COLOR_SCHEME_PARENT_PAGE" val="0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1592_9*m_h_i*1_2_3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552.xml><?xml version="1.0" encoding="utf-8"?>
<p:tagLst xmlns:p="http://schemas.openxmlformats.org/presentationml/2006/main">
  <p:tag name="KSO_WM_UNIT_TIMELINE_IDINGROUP" val="2"/>
  <p:tag name="KSO_WM_UNIT_TIMELINE_EMPHASIS_ID" val="2"/>
  <p:tag name="KSO_WM_UNIT_COLOR_SCHEME_SHAPE_ID" val="14"/>
  <p:tag name="KSO_WM_UNIT_COLOR_SCHEME_PARENT_PAGE" val="0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1592_9*m_h_i*1_2_2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553.xml><?xml version="1.0" encoding="utf-8"?>
<p:tagLst xmlns:p="http://schemas.openxmlformats.org/presentationml/2006/main">
  <p:tag name="KSO_WM_UNIT_TIMELINE_IDINGROUP" val="5"/>
  <p:tag name="KSO_WM_UNIT_TIMELINE_EMPHASIS_ID" val="5"/>
  <p:tag name="KSO_WM_UNIT_COLOR_SCHEME_SHAPE_ID" val="17"/>
  <p:tag name="KSO_WM_UNIT_COLOR_SCHEME_PARENT_PAGE" val="0_9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91592_9*m_h_a*1_2_1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PRESET_TEXT" val="2015/08"/>
  <p:tag name="KSO_WM_UNIT_USESOURCEFORMAT_APPLY" val="1"/>
</p:tagLst>
</file>

<file path=ppt/tags/tag554.xml><?xml version="1.0" encoding="utf-8"?>
<p:tagLst xmlns:p="http://schemas.openxmlformats.org/presentationml/2006/main">
  <p:tag name="KSO_WM_UNIT_COLOR_SCHEME_SHAPE_ID" val="33"/>
  <p:tag name="KSO_WM_UNIT_COLOR_SCHEME_PARENT_PAGE" val="0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1592_9*m_h_i*1_2_1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555.xml><?xml version="1.0" encoding="utf-8"?>
<p:tagLst xmlns:p="http://schemas.openxmlformats.org/presentationml/2006/main">
  <p:tag name="KSO_WM_UNIT_TIMELINE_IDINGROUP" val="4"/>
  <p:tag name="KSO_WM_UNIT_TIMELINE_EMPHASIS_ID" val="4"/>
  <p:tag name="KSO_WM_UNIT_COLOR_SCHEME_SHAPE_ID" val="28"/>
  <p:tag name="KSO_WM_UNIT_COLOR_SCHEME_PARENT_PAGE" val="0_9"/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b"/>
  <p:tag name="KSO_WM_UNIT_INDEX" val="1_2_1"/>
  <p:tag name="KSO_WM_UNIT_ID" val="diagram20191592_9*m_h_b*1_2_1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556.xml><?xml version="1.0" encoding="utf-8"?>
<p:tagLst xmlns:p="http://schemas.openxmlformats.org/presentationml/2006/main">
  <p:tag name="KSO_WM_UNIT_TIMELINE_IDINGROUP" val="1"/>
  <p:tag name="KSO_WM_UNIT_TIMELINE_EMPHASIS_ID" val="1"/>
  <p:tag name="KSO_WM_UNIT_COLOR_SCHEME_SHAPE_ID" val="19"/>
  <p:tag name="KSO_WM_UNIT_COLOR_SCHEME_PARENT_PAGE" val="0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1592_9*m_h_i*1_3_1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USESOURCEFORMAT_APPLY" val="1"/>
</p:tagLst>
</file>

<file path=ppt/tags/tag557.xml><?xml version="1.0" encoding="utf-8"?>
<p:tagLst xmlns:p="http://schemas.openxmlformats.org/presentationml/2006/main">
  <p:tag name="KSO_WM_UNIT_TIMELINE_IDINGROUP" val="2"/>
  <p:tag name="KSO_WM_UNIT_TIMELINE_EMPHASIS_ID" val="2"/>
  <p:tag name="KSO_WM_UNIT_COLOR_SCHEME_SHAPE_ID" val="20"/>
  <p:tag name="KSO_WM_UNIT_COLOR_SCHEME_PARENT_PAGE" val="0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1592_9*m_h_i*1_3_2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USESOURCEFORMAT_APPLY" val="1"/>
</p:tagLst>
</file>

<file path=ppt/tags/tag558.xml><?xml version="1.0" encoding="utf-8"?>
<p:tagLst xmlns:p="http://schemas.openxmlformats.org/presentationml/2006/main">
  <p:tag name="KSO_WM_UNIT_TIMELINE_IDINGROUP" val="5"/>
  <p:tag name="KSO_WM_UNIT_TIMELINE_EMPHASIS_ID" val="5"/>
  <p:tag name="KSO_WM_UNIT_COLOR_SCHEME_SHAPE_ID" val="24"/>
  <p:tag name="KSO_WM_UNIT_COLOR_SCHEME_PARENT_PAGE" val="0_9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1592_9*m_h_a*1_3_1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PRESET_TEXT" val="2015/08"/>
  <p:tag name="KSO_WM_UNIT_USESOURCEFORMAT_APPLY" val="1"/>
</p:tagLst>
</file>

<file path=ppt/tags/tag559.xml><?xml version="1.0" encoding="utf-8"?>
<p:tagLst xmlns:p="http://schemas.openxmlformats.org/presentationml/2006/main">
  <p:tag name="KSO_WM_UNIT_TIMELINE_EMPHASIS_ID" val="6"/>
  <p:tag name="KSO_WM_UNIT_COLOR_SCHEME_SHAPE_ID" val="34"/>
  <p:tag name="KSO_WM_UNIT_COLOR_SCHEME_PARENT_PAGE" val="0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1592_9*m_h_i*1_3_3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TIMELINE_IDINGROUP" val="4"/>
  <p:tag name="KSO_WM_UNIT_TIMELINE_EMPHASIS_ID" val="4"/>
  <p:tag name="KSO_WM_UNIT_COLOR_SCHEME_SHAPE_ID" val="32"/>
  <p:tag name="KSO_WM_UNIT_COLOR_SCHEME_PARENT_PAGE" val="0_9"/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b"/>
  <p:tag name="KSO_WM_UNIT_INDEX" val="1_3_1"/>
  <p:tag name="KSO_WM_UNIT_ID" val="diagram20191592_9*m_h_b*1_3_1"/>
  <p:tag name="KSO_WM_TEMPLATE_CATEGORY" val="diagram"/>
  <p:tag name="KSO_WM_TEMPLATE_INDEX" val="20191592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561.xml><?xml version="1.0" encoding="utf-8"?>
<p:tagLst xmlns:p="http://schemas.openxmlformats.org/presentationml/2006/main">
  <p:tag name="KSO_WM_UNIT_TIMELINE_EMPHASIS_ID" val="1"/>
  <p:tag name="KSO_WM_UNIT_COLOR_SCHEME_SHAPE_ID" val="44"/>
  <p:tag name="KSO_WM_UNIT_COLOR_SCHEME_PARENT_PAGE" val="0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191592_9*m_i*1_1"/>
  <p:tag name="KSO_WM_TEMPLATE_CATEGORY" val="diagram"/>
  <p:tag name="KSO_WM_TEMPLATE_INDEX" val="20191592"/>
  <p:tag name="KSO_WM_UNIT_LAYERLEVEL" val="1_1"/>
  <p:tag name="KSO_WM_TAG_VERSION" val="1.0"/>
  <p:tag name="KSO_WM_BEAUTIFY_FLAG" val="#wm#"/>
  <p:tag name="KSO_WM_UNIT_FILL_FORE_SCHEMECOLOR_INDEX" val="16"/>
  <p:tag name="KSO_WM_UNIT_FILL_TYPE" val="1"/>
  <p:tag name="KSO_WM_UNIT_USESOURCEFORMAT_APPLY" val="1"/>
</p:tagLst>
</file>

<file path=ppt/tags/tag562.xml><?xml version="1.0" encoding="utf-8"?>
<p:tagLst xmlns:p="http://schemas.openxmlformats.org/presentationml/2006/main">
  <p:tag name="KSO_WM_BEAUTIFY_FLAG" val="#wm#"/>
  <p:tag name="KSO_WM_TEMPLATE_CATEGORY" val="custom"/>
  <p:tag name="KSO_WM_TEMPLATE_INDEX" val="20193369"/>
</p:tagLst>
</file>

<file path=ppt/tags/tag563.xml><?xml version="1.0" encoding="utf-8"?>
<p:tagLst xmlns:p="http://schemas.openxmlformats.org/presentationml/2006/main">
  <p:tag name="KSO_WM_SLIDE_ID" val="diagram20198924_3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4"/>
  <p:tag name="KSO_WM_SLIDE_INDEX" val="3"/>
  <p:tag name="KSO_WM_SLIDE_SIZE" val="900.387*205.958"/>
  <p:tag name="KSO_WM_SLIDE_POSITION" val="27.1181*213.266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98924"/>
  <p:tag name="KSO_WM_SLIDE_LAYOUT" val="a_l"/>
  <p:tag name="KSO_WM_SLIDE_LAYOUT_CNT" val="1_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KOPPT.CN">
  <a:themeElements>
    <a:clrScheme name="00000　年终总结">
      <a:dk1>
        <a:srgbClr val="006BC1"/>
      </a:dk1>
      <a:lt1>
        <a:srgbClr val="FFFFFF"/>
      </a:lt1>
      <a:dk2>
        <a:srgbClr val="5C5C5C"/>
      </a:dk2>
      <a:lt2>
        <a:srgbClr val="FFFFFF"/>
      </a:lt2>
      <a:accent1>
        <a:srgbClr val="006BC1"/>
      </a:accent1>
      <a:accent2>
        <a:srgbClr val="00ACF0"/>
      </a:accent2>
      <a:accent3>
        <a:srgbClr val="006BC1"/>
      </a:accent3>
      <a:accent4>
        <a:srgbClr val="00ACF0"/>
      </a:accent4>
      <a:accent5>
        <a:srgbClr val="006BC1"/>
      </a:accent5>
      <a:accent6>
        <a:srgbClr val="00ACF0"/>
      </a:accent6>
      <a:hlink>
        <a:srgbClr val="FFFFFF"/>
      </a:hlink>
      <a:folHlink>
        <a:srgbClr val="FFFFFF"/>
      </a:folHlink>
    </a:clrScheme>
    <a:fontScheme name="微软雅黑Arial">
      <a:majorFont>
        <a:latin typeface="Arial"/>
        <a:ea typeface="微软雅黑"/>
        <a:cs typeface="Helvetica"/>
      </a:majorFont>
      <a:minorFont>
        <a:latin typeface="Arial"/>
        <a:ea typeface="微软雅黑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7">
      <a:dk1>
        <a:srgbClr val="000000"/>
      </a:dk1>
      <a:lt1>
        <a:srgbClr val="FFFFFF"/>
      </a:lt1>
      <a:dk2>
        <a:srgbClr val="F2F3FF"/>
      </a:dk2>
      <a:lt2>
        <a:srgbClr val="FFFFFF"/>
      </a:lt2>
      <a:accent1>
        <a:srgbClr val="5066E9"/>
      </a:accent1>
      <a:accent2>
        <a:srgbClr val="598DD5"/>
      </a:accent2>
      <a:accent3>
        <a:srgbClr val="5CAAC6"/>
      </a:accent3>
      <a:accent4>
        <a:srgbClr val="60C1B5"/>
      </a:accent4>
      <a:accent5>
        <a:srgbClr val="64D6A1"/>
      </a:accent5>
      <a:accent6>
        <a:srgbClr val="67EB8D"/>
      </a:accent6>
      <a:hlink>
        <a:srgbClr val="5066E9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F3FF"/>
    </a:dk2>
    <a:lt2>
      <a:srgbClr val="FFFFFF"/>
    </a:lt2>
    <a:accent1>
      <a:srgbClr val="5066E9"/>
    </a:accent1>
    <a:accent2>
      <a:srgbClr val="598DD5"/>
    </a:accent2>
    <a:accent3>
      <a:srgbClr val="5CAAC6"/>
    </a:accent3>
    <a:accent4>
      <a:srgbClr val="60C1B5"/>
    </a:accent4>
    <a:accent5>
      <a:srgbClr val="64D6A1"/>
    </a:accent5>
    <a:accent6>
      <a:srgbClr val="67EB8D"/>
    </a:accent6>
    <a:hlink>
      <a:srgbClr val="5066E9"/>
    </a:hlink>
    <a:folHlink>
      <a:srgbClr val="9F67A3"/>
    </a:folHlink>
  </a:clrScheme>
</a:themeOverride>
</file>

<file path=ppt/theme/themeOverride2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F3FF"/>
    </a:dk2>
    <a:lt2>
      <a:srgbClr val="FFFFFF"/>
    </a:lt2>
    <a:accent1>
      <a:srgbClr val="5066E9"/>
    </a:accent1>
    <a:accent2>
      <a:srgbClr val="598DD5"/>
    </a:accent2>
    <a:accent3>
      <a:srgbClr val="5CAAC6"/>
    </a:accent3>
    <a:accent4>
      <a:srgbClr val="60C1B5"/>
    </a:accent4>
    <a:accent5>
      <a:srgbClr val="64D6A1"/>
    </a:accent5>
    <a:accent6>
      <a:srgbClr val="67EB8D"/>
    </a:accent6>
    <a:hlink>
      <a:srgbClr val="5066E9"/>
    </a:hlink>
    <a:folHlink>
      <a:srgbClr val="9F67A3"/>
    </a:folHlink>
  </a:clrScheme>
</a:themeOverride>
</file>

<file path=ppt/theme/themeOverride3.xml><?xml version="1.0" encoding="utf-8"?>
<a:themeOverride xmlns:a="http://schemas.openxmlformats.org/drawingml/2006/main">
  <a:clrScheme name="自定义 7">
    <a:dk1>
      <a:srgbClr val="000000"/>
    </a:dk1>
    <a:lt1>
      <a:srgbClr val="FFFFFF"/>
    </a:lt1>
    <a:dk2>
      <a:srgbClr val="F2F3FF"/>
    </a:dk2>
    <a:lt2>
      <a:srgbClr val="FFFFFF"/>
    </a:lt2>
    <a:accent1>
      <a:srgbClr val="5066E9"/>
    </a:accent1>
    <a:accent2>
      <a:srgbClr val="598DD5"/>
    </a:accent2>
    <a:accent3>
      <a:srgbClr val="5CAAC6"/>
    </a:accent3>
    <a:accent4>
      <a:srgbClr val="60C1B5"/>
    </a:accent4>
    <a:accent5>
      <a:srgbClr val="64D6A1"/>
    </a:accent5>
    <a:accent6>
      <a:srgbClr val="67EB8D"/>
    </a:accent6>
    <a:hlink>
      <a:srgbClr val="5066E9"/>
    </a:hlink>
    <a:folHlink>
      <a:srgbClr val="9F67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3417</Words>
  <Application>WPS 文字</Application>
  <PresentationFormat>自定义</PresentationFormat>
  <Paragraphs>391</Paragraphs>
  <Slides>17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42" baseType="lpstr">
      <vt:lpstr>Arial</vt:lpstr>
      <vt:lpstr>方正书宋_GBK</vt:lpstr>
      <vt:lpstr>Wingdings</vt:lpstr>
      <vt:lpstr>微软雅黑</vt:lpstr>
      <vt:lpstr>汉仪旗黑</vt:lpstr>
      <vt:lpstr>汉仪旗黑-85S</vt:lpstr>
      <vt:lpstr>苹方-简</vt:lpstr>
      <vt:lpstr>iekie jianheiti</vt:lpstr>
      <vt:lpstr>思源黑体 Bold</vt:lpstr>
      <vt:lpstr>等线</vt:lpstr>
      <vt:lpstr>Lato Light</vt:lpstr>
      <vt:lpstr>MS PGothic</vt:lpstr>
      <vt:lpstr>Century Gothic</vt:lpstr>
      <vt:lpstr>Helvetica Neue Light</vt:lpstr>
      <vt:lpstr>Arial</vt:lpstr>
      <vt:lpstr>Calibri</vt:lpstr>
      <vt:lpstr>AgencyFB</vt:lpstr>
      <vt:lpstr>宋体</vt:lpstr>
      <vt:lpstr>Arial Unicode MS</vt:lpstr>
      <vt:lpstr>Helvetica Neue</vt:lpstr>
      <vt:lpstr>汉仪中等线KW</vt:lpstr>
      <vt:lpstr>冬青黑体简体中文</vt:lpstr>
      <vt:lpstr>Thonburi</vt:lpstr>
      <vt:lpstr>WWW.KOPPT.CN</vt:lpstr>
      <vt:lpstr>2_Office 主题​​</vt:lpstr>
      <vt:lpstr>PowerPoint 演示文稿</vt:lpstr>
      <vt:lpstr>PowerPoint 演示文稿</vt:lpstr>
      <vt:lpstr>安装注意事项</vt:lpstr>
      <vt:lpstr>PowerPoint 演示文稿</vt:lpstr>
      <vt:lpstr>PowerPoint 演示文稿</vt:lpstr>
      <vt:lpstr>PowerPoint 演示文稿</vt:lpstr>
      <vt:lpstr>PowerPoint 演示文稿</vt:lpstr>
      <vt:lpstr>保养注意事项</vt:lpstr>
      <vt:lpstr>PowerPoint 演示文稿</vt:lpstr>
      <vt:lpstr>PowerPoint 演示文稿</vt:lpstr>
      <vt:lpstr>PowerPoint 演示文稿</vt:lpstr>
      <vt:lpstr>PowerPoint 演示文稿</vt:lpstr>
      <vt:lpstr>维修注意事项</vt:lpstr>
      <vt:lpstr>PowerPoint 演示文稿</vt:lpstr>
      <vt:lpstr>PowerPoint 演示文稿</vt:lpstr>
      <vt:lpstr>PowerPoint 演示文稿</vt:lpstr>
      <vt:lpstr>PowerPoint 演示文稿</vt:lpstr>
    </vt:vector>
  </TitlesOfParts>
  <Company>KLS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www.koppt.cn</dc:creator>
  <cp:lastModifiedBy>gerile</cp:lastModifiedBy>
  <cp:revision>2113</cp:revision>
  <dcterms:created xsi:type="dcterms:W3CDTF">2020-08-26T05:47:50Z</dcterms:created>
  <dcterms:modified xsi:type="dcterms:W3CDTF">2020-08-26T05:47:50Z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2052-2.5.0.4070</vt:lpwstr>
  </property>
</Properties>
</file>