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2" r:id="rId4"/>
    <p:sldId id="260" r:id="rId5"/>
    <p:sldId id="282" r:id="rId6"/>
    <p:sldId id="272" r:id="rId7"/>
    <p:sldId id="283" r:id="rId9"/>
    <p:sldId id="284" r:id="rId10"/>
    <p:sldId id="285" r:id="rId11"/>
    <p:sldId id="286" r:id="rId12"/>
    <p:sldId id="289" r:id="rId13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087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171" y="0"/>
            <a:ext cx="3078565" cy="513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711" y="1279366"/>
            <a:ext cx="6140958" cy="34542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38" y="4925560"/>
            <a:ext cx="5683504" cy="4030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171" y="9721407"/>
            <a:ext cx="3078565" cy="5135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475C6E-7D40-428B-8D7A-C82BD012EE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CCC4E5-0E5D-48A2-8091-69BFE725C7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475C6E-7D40-428B-8D7A-C82BD012EE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CCC4E5-0E5D-48A2-8091-69BFE725C7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image" Target="../media/image1.png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文本框 2"/>
          <p:cNvSpPr txBox="1"/>
          <p:nvPr/>
        </p:nvSpPr>
        <p:spPr>
          <a:xfrm>
            <a:off x="7654925" y="4283075"/>
            <a:ext cx="4124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</a:rPr>
              <a:t>上海全沃环保科技有限公司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PA_矩形 9"/>
          <p:cNvSpPr/>
          <p:nvPr>
            <p:custDataLst>
              <p:tags r:id="rId1"/>
            </p:custDataLst>
          </p:nvPr>
        </p:nvSpPr>
        <p:spPr>
          <a:xfrm>
            <a:off x="-19050" y="2521585"/>
            <a:ext cx="12261850" cy="1584960"/>
          </a:xfrm>
          <a:prstGeom prst="rect">
            <a:avLst/>
          </a:prstGeom>
          <a:solidFill>
            <a:srgbClr val="0070C0"/>
          </a:solidFill>
          <a:ln w="38100">
            <a:gradFill flip="none" rotWithShape="1">
              <a:gsLst>
                <a:gs pos="0">
                  <a:srgbClr val="CFCFCF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203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16" name="PA_椭圆 11"/>
          <p:cNvSpPr/>
          <p:nvPr>
            <p:custDataLst>
              <p:tags r:id="rId2"/>
            </p:custDataLst>
          </p:nvPr>
        </p:nvSpPr>
        <p:spPr>
          <a:xfrm>
            <a:off x="-189230" y="3028315"/>
            <a:ext cx="1094105" cy="84010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524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18" name="PA_椭圆 3"/>
          <p:cNvSpPr/>
          <p:nvPr>
            <p:custDataLst>
              <p:tags r:id="rId3"/>
            </p:custDataLst>
          </p:nvPr>
        </p:nvSpPr>
        <p:spPr>
          <a:xfrm>
            <a:off x="749300" y="2194560"/>
            <a:ext cx="2653665" cy="23774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381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203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19" name="PA_文本框 10"/>
          <p:cNvSpPr txBox="1"/>
          <p:nvPr>
            <p:custDataLst>
              <p:tags r:id="rId4"/>
            </p:custDataLst>
          </p:nvPr>
        </p:nvSpPr>
        <p:spPr>
          <a:xfrm>
            <a:off x="862965" y="2484755"/>
            <a:ext cx="3446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 dirty="0">
                <a:solidFill>
                  <a:srgbClr val="00B0F0"/>
                </a:solidFill>
                <a:latin typeface="Agency FB" panose="020B0503020202020204" pitchFamily="34" charset="0"/>
              </a:rPr>
              <a:t>2018</a:t>
            </a:r>
            <a:endParaRPr lang="zh-CN" altLang="en-US" sz="7200" b="1" dirty="0">
              <a:solidFill>
                <a:srgbClr val="00B0F0"/>
              </a:solidFill>
              <a:latin typeface="Agency FB" panose="020B0503020202020204" pitchFamily="34" charset="0"/>
            </a:endParaRPr>
          </a:p>
        </p:txBody>
      </p:sp>
      <p:pic>
        <p:nvPicPr>
          <p:cNvPr id="1030" name="Picture 6" descr="F:\备份资料——苏为坤\素材库\5、PNG 素材库\4、水素材\水元素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010" y="3323590"/>
            <a:ext cx="1503045" cy="1052830"/>
          </a:xfrm>
          <a:prstGeom prst="rect">
            <a:avLst/>
          </a:prstGeom>
          <a:noFill/>
        </p:spPr>
      </p:pic>
      <p:sp>
        <p:nvSpPr>
          <p:cNvPr id="2050" name="文本框 4"/>
          <p:cNvSpPr txBox="1"/>
          <p:nvPr/>
        </p:nvSpPr>
        <p:spPr>
          <a:xfrm>
            <a:off x="3517900" y="2960688"/>
            <a:ext cx="9336088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QW-3UF-1000/2000/3000</a:t>
            </a:r>
            <a:r>
              <a:rPr lang="zh-CN" altLang="en-US" sz="400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rPr>
              <a:t>滤芯更换手册</a:t>
            </a:r>
            <a:endParaRPr lang="zh-CN" altLang="en-US" sz="400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-0.30834 -2.46914E-7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6" grpId="0" bldLvl="0" animBg="1"/>
      <p:bldP spid="18" grpId="0" bldLvl="0" animBg="1"/>
      <p:bldP spid="18" grpId="1" bldLvl="0" animBg="1"/>
      <p:bldP spid="18" grpId="2" bldLvl="0" animBg="1"/>
      <p:bldP spid="19" grpId="0"/>
      <p:bldP spid="19" grpId="1"/>
      <p:bldP spid="19" grpId="2"/>
      <p:bldP spid="2050" grpId="0"/>
      <p:bldP spid="2050" grpId="1"/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PA_矩形 9"/>
          <p:cNvSpPr/>
          <p:nvPr>
            <p:custDataLst>
              <p:tags r:id="rId1"/>
            </p:custDataLst>
          </p:nvPr>
        </p:nvSpPr>
        <p:spPr>
          <a:xfrm>
            <a:off x="-62865" y="2537460"/>
            <a:ext cx="12367895" cy="1471930"/>
          </a:xfrm>
          <a:prstGeom prst="rect">
            <a:avLst/>
          </a:prstGeom>
          <a:solidFill>
            <a:srgbClr val="0070C0"/>
          </a:solidFill>
          <a:ln w="38100">
            <a:gradFill flip="none" rotWithShape="1">
              <a:gsLst>
                <a:gs pos="0">
                  <a:srgbClr val="CFCFCF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203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45" name="矩形 44"/>
          <p:cNvSpPr/>
          <p:nvPr/>
        </p:nvSpPr>
        <p:spPr>
          <a:xfrm>
            <a:off x="3629025" y="2810510"/>
            <a:ext cx="4223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dirty="0">
                <a:solidFill>
                  <a:schemeClr val="bg1"/>
                </a:solidFill>
                <a:latin typeface="AgencyFB" panose="02000806040000020003" pitchFamily="2" charset="0"/>
              </a:rPr>
              <a:t>THANKS!</a:t>
            </a:r>
            <a:endParaRPr lang="zh-CN" altLang="en-US" sz="7200" dirty="0">
              <a:solidFill>
                <a:schemeClr val="bg1"/>
              </a:solidFill>
              <a:latin typeface="AgencyFB" panose="02000806040000020003" pitchFamily="2" charset="0"/>
            </a:endParaRPr>
          </a:p>
        </p:txBody>
      </p:sp>
      <p:pic>
        <p:nvPicPr>
          <p:cNvPr id="2051" name="Picture 3" descr="F:\备份资料——苏为坤\素材库\5、PNG 素材库\4、水素材\水元素 (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" y="1598295"/>
            <a:ext cx="3956685" cy="287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-0.30834 -2.46914E-7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  <p:bldP spid="45" grpId="0"/>
      <p:bldP spid="45" grpId="1"/>
      <p:bldP spid="4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3" name="图片 3" descr="天沁产品原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18" y="1455103"/>
            <a:ext cx="4538662" cy="483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MH_Other_7"/>
          <p:cNvSpPr/>
          <p:nvPr/>
        </p:nvSpPr>
        <p:spPr>
          <a:xfrm rot="-790521">
            <a:off x="5294948" y="532448"/>
            <a:ext cx="1589087" cy="538162"/>
          </a:xfrm>
          <a:custGeom>
            <a:avLst/>
            <a:gdLst/>
            <a:ahLst/>
            <a:cxnLst>
              <a:cxn ang="0">
                <a:pos x="1845959" y="33463"/>
              </a:cxn>
              <a:cxn ang="0">
                <a:pos x="1757823" y="17434"/>
              </a:cxn>
              <a:cxn ang="0">
                <a:pos x="1793850" y="17434"/>
              </a:cxn>
              <a:cxn ang="0">
                <a:pos x="1705699" y="33463"/>
              </a:cxn>
              <a:cxn ang="0">
                <a:pos x="1705699" y="17434"/>
              </a:cxn>
              <a:cxn ang="0">
                <a:pos x="1689603" y="33463"/>
              </a:cxn>
              <a:cxn ang="0">
                <a:pos x="1601453" y="17434"/>
              </a:cxn>
              <a:cxn ang="0">
                <a:pos x="1637480" y="17434"/>
              </a:cxn>
              <a:cxn ang="0">
                <a:pos x="1549329" y="33463"/>
              </a:cxn>
              <a:cxn ang="0">
                <a:pos x="1549329" y="17434"/>
              </a:cxn>
              <a:cxn ang="0">
                <a:pos x="1533233" y="33463"/>
              </a:cxn>
              <a:cxn ang="0">
                <a:pos x="1445083" y="17434"/>
              </a:cxn>
              <a:cxn ang="0">
                <a:pos x="1481110" y="17434"/>
              </a:cxn>
              <a:cxn ang="0">
                <a:pos x="1392959" y="33463"/>
              </a:cxn>
              <a:cxn ang="0">
                <a:pos x="1392959" y="17434"/>
              </a:cxn>
              <a:cxn ang="0">
                <a:pos x="1376863" y="33463"/>
              </a:cxn>
              <a:cxn ang="0">
                <a:pos x="1288713" y="17434"/>
              </a:cxn>
              <a:cxn ang="0">
                <a:pos x="1324740" y="17434"/>
              </a:cxn>
              <a:cxn ang="0">
                <a:pos x="1236590" y="33463"/>
              </a:cxn>
              <a:cxn ang="0">
                <a:pos x="1236590" y="17434"/>
              </a:cxn>
              <a:cxn ang="0">
                <a:pos x="1220494" y="33463"/>
              </a:cxn>
              <a:cxn ang="0">
                <a:pos x="1132344" y="17434"/>
              </a:cxn>
              <a:cxn ang="0">
                <a:pos x="1168371" y="17434"/>
              </a:cxn>
              <a:cxn ang="0">
                <a:pos x="1080221" y="33463"/>
              </a:cxn>
              <a:cxn ang="0">
                <a:pos x="1080221" y="17434"/>
              </a:cxn>
              <a:cxn ang="0">
                <a:pos x="1064125" y="33463"/>
              </a:cxn>
              <a:cxn ang="0">
                <a:pos x="975975" y="17434"/>
              </a:cxn>
              <a:cxn ang="0">
                <a:pos x="1012002" y="17434"/>
              </a:cxn>
              <a:cxn ang="0">
                <a:pos x="923852" y="33463"/>
              </a:cxn>
              <a:cxn ang="0">
                <a:pos x="923852" y="17434"/>
              </a:cxn>
              <a:cxn ang="0">
                <a:pos x="907756" y="33463"/>
              </a:cxn>
              <a:cxn ang="0">
                <a:pos x="819606" y="17434"/>
              </a:cxn>
              <a:cxn ang="0">
                <a:pos x="855633" y="17434"/>
              </a:cxn>
              <a:cxn ang="0">
                <a:pos x="767483" y="33463"/>
              </a:cxn>
              <a:cxn ang="0">
                <a:pos x="767483" y="17434"/>
              </a:cxn>
              <a:cxn ang="0">
                <a:pos x="751387" y="33463"/>
              </a:cxn>
              <a:cxn ang="0">
                <a:pos x="663237" y="17434"/>
              </a:cxn>
              <a:cxn ang="0">
                <a:pos x="699264" y="17434"/>
              </a:cxn>
              <a:cxn ang="0">
                <a:pos x="611114" y="33463"/>
              </a:cxn>
              <a:cxn ang="0">
                <a:pos x="611114" y="17434"/>
              </a:cxn>
              <a:cxn ang="0">
                <a:pos x="595018" y="33463"/>
              </a:cxn>
              <a:cxn ang="0">
                <a:pos x="506868" y="17434"/>
              </a:cxn>
              <a:cxn ang="0">
                <a:pos x="542895" y="17434"/>
              </a:cxn>
              <a:cxn ang="0">
                <a:pos x="454745" y="33463"/>
              </a:cxn>
              <a:cxn ang="0">
                <a:pos x="454745" y="17434"/>
              </a:cxn>
              <a:cxn ang="0">
                <a:pos x="438649" y="33463"/>
              </a:cxn>
              <a:cxn ang="0">
                <a:pos x="350499" y="17434"/>
              </a:cxn>
              <a:cxn ang="0">
                <a:pos x="386526" y="17434"/>
              </a:cxn>
              <a:cxn ang="0">
                <a:pos x="298376" y="33463"/>
              </a:cxn>
              <a:cxn ang="0">
                <a:pos x="298376" y="17434"/>
              </a:cxn>
              <a:cxn ang="0">
                <a:pos x="282280" y="33463"/>
              </a:cxn>
              <a:cxn ang="0">
                <a:pos x="194130" y="17434"/>
              </a:cxn>
              <a:cxn ang="0">
                <a:pos x="230157" y="17434"/>
              </a:cxn>
              <a:cxn ang="0">
                <a:pos x="142007" y="33463"/>
              </a:cxn>
              <a:cxn ang="0">
                <a:pos x="142007" y="17434"/>
              </a:cxn>
              <a:cxn ang="0">
                <a:pos x="125908" y="33463"/>
              </a:cxn>
              <a:cxn ang="0">
                <a:pos x="37758" y="17434"/>
              </a:cxn>
              <a:cxn ang="0">
                <a:pos x="73785" y="17434"/>
              </a:cxn>
              <a:cxn ang="0">
                <a:pos x="1883717" y="0"/>
              </a:cxn>
              <a:cxn ang="0">
                <a:pos x="0" y="0"/>
              </a:cxn>
            </a:cxnLst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C8D01E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5" name="MH_Other_8"/>
          <p:cNvSpPr/>
          <p:nvPr/>
        </p:nvSpPr>
        <p:spPr>
          <a:xfrm rot="1016975">
            <a:off x="4969510" y="589598"/>
            <a:ext cx="1666875" cy="374650"/>
          </a:xfrm>
          <a:custGeom>
            <a:avLst/>
            <a:gdLst/>
            <a:ahLst/>
            <a:cxnLst>
              <a:cxn ang="0">
                <a:pos x="1841291" y="24083"/>
              </a:cxn>
              <a:cxn ang="0">
                <a:pos x="1753378" y="12546"/>
              </a:cxn>
              <a:cxn ang="0">
                <a:pos x="1789314" y="12546"/>
              </a:cxn>
              <a:cxn ang="0">
                <a:pos x="1701387" y="24083"/>
              </a:cxn>
              <a:cxn ang="0">
                <a:pos x="1701387" y="12546"/>
              </a:cxn>
              <a:cxn ang="0">
                <a:pos x="1685331" y="24083"/>
              </a:cxn>
              <a:cxn ang="0">
                <a:pos x="1597404" y="12546"/>
              </a:cxn>
              <a:cxn ang="0">
                <a:pos x="1633340" y="12546"/>
              </a:cxn>
              <a:cxn ang="0">
                <a:pos x="1545412" y="24083"/>
              </a:cxn>
              <a:cxn ang="0">
                <a:pos x="1545412" y="12546"/>
              </a:cxn>
              <a:cxn ang="0">
                <a:pos x="1529357" y="24083"/>
              </a:cxn>
              <a:cxn ang="0">
                <a:pos x="1441430" y="12546"/>
              </a:cxn>
              <a:cxn ang="0">
                <a:pos x="1477366" y="12546"/>
              </a:cxn>
              <a:cxn ang="0">
                <a:pos x="1389438" y="24083"/>
              </a:cxn>
              <a:cxn ang="0">
                <a:pos x="1389438" y="12546"/>
              </a:cxn>
              <a:cxn ang="0">
                <a:pos x="1373384" y="24083"/>
              </a:cxn>
              <a:cxn ang="0">
                <a:pos x="1285456" y="12546"/>
              </a:cxn>
              <a:cxn ang="0">
                <a:pos x="1321391" y="12546"/>
              </a:cxn>
              <a:cxn ang="0">
                <a:pos x="1233465" y="24083"/>
              </a:cxn>
              <a:cxn ang="0">
                <a:pos x="1233465" y="12546"/>
              </a:cxn>
              <a:cxn ang="0">
                <a:pos x="1217409" y="24083"/>
              </a:cxn>
              <a:cxn ang="0">
                <a:pos x="1129482" y="12546"/>
              </a:cxn>
              <a:cxn ang="0">
                <a:pos x="1165418" y="12546"/>
              </a:cxn>
              <a:cxn ang="0">
                <a:pos x="1077490" y="24083"/>
              </a:cxn>
              <a:cxn ang="0">
                <a:pos x="1077490" y="12546"/>
              </a:cxn>
              <a:cxn ang="0">
                <a:pos x="1061435" y="24083"/>
              </a:cxn>
              <a:cxn ang="0">
                <a:pos x="973508" y="12546"/>
              </a:cxn>
              <a:cxn ang="0">
                <a:pos x="1009444" y="12546"/>
              </a:cxn>
              <a:cxn ang="0">
                <a:pos x="921517" y="24083"/>
              </a:cxn>
              <a:cxn ang="0">
                <a:pos x="921517" y="12546"/>
              </a:cxn>
              <a:cxn ang="0">
                <a:pos x="905461" y="24083"/>
              </a:cxn>
              <a:cxn ang="0">
                <a:pos x="817534" y="12546"/>
              </a:cxn>
              <a:cxn ang="0">
                <a:pos x="853470" y="12546"/>
              </a:cxn>
              <a:cxn ang="0">
                <a:pos x="765542" y="24083"/>
              </a:cxn>
              <a:cxn ang="0">
                <a:pos x="765542" y="12546"/>
              </a:cxn>
              <a:cxn ang="0">
                <a:pos x="749487" y="24083"/>
              </a:cxn>
              <a:cxn ang="0">
                <a:pos x="661560" y="12546"/>
              </a:cxn>
              <a:cxn ang="0">
                <a:pos x="697496" y="12546"/>
              </a:cxn>
              <a:cxn ang="0">
                <a:pos x="609569" y="24083"/>
              </a:cxn>
              <a:cxn ang="0">
                <a:pos x="609569" y="12546"/>
              </a:cxn>
              <a:cxn ang="0">
                <a:pos x="593513" y="24083"/>
              </a:cxn>
              <a:cxn ang="0">
                <a:pos x="505586" y="12546"/>
              </a:cxn>
              <a:cxn ang="0">
                <a:pos x="541521" y="12546"/>
              </a:cxn>
              <a:cxn ang="0">
                <a:pos x="453595" y="24083"/>
              </a:cxn>
              <a:cxn ang="0">
                <a:pos x="453595" y="12546"/>
              </a:cxn>
              <a:cxn ang="0">
                <a:pos x="437539" y="24083"/>
              </a:cxn>
              <a:cxn ang="0">
                <a:pos x="349611" y="12546"/>
              </a:cxn>
              <a:cxn ang="0">
                <a:pos x="385548" y="12546"/>
              </a:cxn>
              <a:cxn ang="0">
                <a:pos x="297620" y="24083"/>
              </a:cxn>
              <a:cxn ang="0">
                <a:pos x="297620" y="12546"/>
              </a:cxn>
              <a:cxn ang="0">
                <a:pos x="281566" y="24083"/>
              </a:cxn>
              <a:cxn ang="0">
                <a:pos x="193638" y="12546"/>
              </a:cxn>
              <a:cxn ang="0">
                <a:pos x="229575" y="12546"/>
              </a:cxn>
              <a:cxn ang="0">
                <a:pos x="141647" y="24083"/>
              </a:cxn>
              <a:cxn ang="0">
                <a:pos x="141647" y="12546"/>
              </a:cxn>
              <a:cxn ang="0">
                <a:pos x="125590" y="24083"/>
              </a:cxn>
              <a:cxn ang="0">
                <a:pos x="37665" y="12546"/>
              </a:cxn>
              <a:cxn ang="0">
                <a:pos x="73599" y="12546"/>
              </a:cxn>
              <a:cxn ang="0">
                <a:pos x="1878955" y="0"/>
              </a:cxn>
              <a:cxn ang="0">
                <a:pos x="0" y="0"/>
              </a:cxn>
            </a:cxnLst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E4EA68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6" name="MH_Other_9"/>
          <p:cNvSpPr/>
          <p:nvPr/>
        </p:nvSpPr>
        <p:spPr>
          <a:xfrm rot="558310">
            <a:off x="5034598" y="1000760"/>
            <a:ext cx="1655762" cy="195263"/>
          </a:xfrm>
          <a:custGeom>
            <a:avLst/>
            <a:gdLst/>
            <a:ahLst/>
            <a:cxnLst>
              <a:cxn ang="0">
                <a:pos x="46773" y="0"/>
              </a:cxn>
              <a:cxn ang="0">
                <a:pos x="1742278" y="5621"/>
              </a:cxn>
              <a:cxn ang="0">
                <a:pos x="1786127" y="528398"/>
              </a:cxn>
              <a:cxn ang="0">
                <a:pos x="844244" y="433167"/>
              </a:cxn>
              <a:cxn ang="0">
                <a:pos x="0" y="528398"/>
              </a:cxn>
              <a:cxn ang="0">
                <a:pos x="46773" y="0"/>
              </a:cxn>
            </a:cxnLst>
            <a:pathLst>
              <a:path w="1939924" h="596900">
                <a:moveTo>
                  <a:pt x="50800" y="0"/>
                </a:moveTo>
                <a:lnTo>
                  <a:pt x="1892299" y="6350"/>
                </a:lnTo>
                <a:lnTo>
                  <a:pt x="1939924" y="596900"/>
                </a:lnTo>
                <a:lnTo>
                  <a:pt x="916939" y="489324"/>
                </a:lnTo>
                <a:lnTo>
                  <a:pt x="0" y="596900"/>
                </a:lnTo>
                <a:lnTo>
                  <a:pt x="50800" y="0"/>
                </a:lnTo>
                <a:close/>
              </a:path>
            </a:pathLst>
          </a:custGeom>
          <a:gradFill rotWithShape="1">
            <a:gsLst>
              <a:gs pos="0">
                <a:srgbClr val="979A9C">
                  <a:alpha val="39998"/>
                </a:srgbClr>
              </a:gs>
              <a:gs pos="100000">
                <a:srgbClr val="7D8183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7" name="MH_SubTitle_3"/>
          <p:cNvSpPr/>
          <p:nvPr/>
        </p:nvSpPr>
        <p:spPr>
          <a:xfrm rot="-41689">
            <a:off x="5125085" y="634048"/>
            <a:ext cx="1582738" cy="493712"/>
          </a:xfrm>
          <a:custGeom>
            <a:avLst/>
            <a:gdLst>
              <a:gd name="txL" fmla="*/ 0 w 1882304"/>
              <a:gd name="txT" fmla="*/ 0 h 1239158"/>
              <a:gd name="txR" fmla="*/ 1882304 w 1882304"/>
              <a:gd name="txB" fmla="*/ 1239158 h 1239158"/>
            </a:gdLst>
            <a:ahLst/>
            <a:cxnLst/>
            <a:rect l="txL" t="txT" r="txR" b="txB"/>
            <a:pathLst>
              <a:path w="1882304" h="1239158">
                <a:moveTo>
                  <a:pt x="1808573" y="19575"/>
                </a:moveTo>
                <a:lnTo>
                  <a:pt x="1808573" y="37575"/>
                </a:lnTo>
                <a:lnTo>
                  <a:pt x="1844573" y="37575"/>
                </a:lnTo>
                <a:lnTo>
                  <a:pt x="1844573" y="19575"/>
                </a:lnTo>
                <a:lnTo>
                  <a:pt x="1808573" y="19575"/>
                </a:lnTo>
                <a:close/>
                <a:moveTo>
                  <a:pt x="1756503" y="19575"/>
                </a:moveTo>
                <a:lnTo>
                  <a:pt x="1756503" y="37575"/>
                </a:lnTo>
                <a:lnTo>
                  <a:pt x="1792503" y="37575"/>
                </a:lnTo>
                <a:lnTo>
                  <a:pt x="1792503" y="19575"/>
                </a:lnTo>
                <a:lnTo>
                  <a:pt x="1756503" y="19575"/>
                </a:lnTo>
                <a:close/>
                <a:moveTo>
                  <a:pt x="1704419" y="19575"/>
                </a:moveTo>
                <a:lnTo>
                  <a:pt x="1704419" y="37575"/>
                </a:lnTo>
                <a:lnTo>
                  <a:pt x="1740419" y="37575"/>
                </a:lnTo>
                <a:lnTo>
                  <a:pt x="1740419" y="19575"/>
                </a:lnTo>
                <a:lnTo>
                  <a:pt x="1704419" y="19575"/>
                </a:lnTo>
                <a:close/>
                <a:moveTo>
                  <a:pt x="1652335" y="19575"/>
                </a:moveTo>
                <a:lnTo>
                  <a:pt x="1652335" y="37575"/>
                </a:lnTo>
                <a:lnTo>
                  <a:pt x="1688335" y="37575"/>
                </a:lnTo>
                <a:lnTo>
                  <a:pt x="1688335" y="19575"/>
                </a:lnTo>
                <a:lnTo>
                  <a:pt x="1652335" y="19575"/>
                </a:lnTo>
                <a:close/>
                <a:moveTo>
                  <a:pt x="1600251" y="19575"/>
                </a:moveTo>
                <a:lnTo>
                  <a:pt x="1600251" y="37575"/>
                </a:lnTo>
                <a:lnTo>
                  <a:pt x="1636251" y="37575"/>
                </a:lnTo>
                <a:lnTo>
                  <a:pt x="1636251" y="19575"/>
                </a:lnTo>
                <a:lnTo>
                  <a:pt x="1600251" y="19575"/>
                </a:lnTo>
                <a:close/>
                <a:moveTo>
                  <a:pt x="1548167" y="19575"/>
                </a:moveTo>
                <a:lnTo>
                  <a:pt x="1548167" y="37575"/>
                </a:lnTo>
                <a:lnTo>
                  <a:pt x="1584167" y="37575"/>
                </a:lnTo>
                <a:lnTo>
                  <a:pt x="1584167" y="19575"/>
                </a:lnTo>
                <a:lnTo>
                  <a:pt x="1548167" y="19575"/>
                </a:lnTo>
                <a:close/>
                <a:moveTo>
                  <a:pt x="1496083" y="19575"/>
                </a:moveTo>
                <a:lnTo>
                  <a:pt x="1496083" y="37575"/>
                </a:lnTo>
                <a:lnTo>
                  <a:pt x="1532083" y="37575"/>
                </a:lnTo>
                <a:lnTo>
                  <a:pt x="1532083" y="19575"/>
                </a:lnTo>
                <a:lnTo>
                  <a:pt x="1496083" y="19575"/>
                </a:lnTo>
                <a:close/>
                <a:moveTo>
                  <a:pt x="1443999" y="19575"/>
                </a:moveTo>
                <a:lnTo>
                  <a:pt x="1443999" y="37575"/>
                </a:lnTo>
                <a:lnTo>
                  <a:pt x="1479999" y="37575"/>
                </a:lnTo>
                <a:lnTo>
                  <a:pt x="1479999" y="19575"/>
                </a:lnTo>
                <a:lnTo>
                  <a:pt x="1443999" y="19575"/>
                </a:lnTo>
                <a:close/>
                <a:moveTo>
                  <a:pt x="1391915" y="19575"/>
                </a:moveTo>
                <a:lnTo>
                  <a:pt x="1391915" y="37575"/>
                </a:lnTo>
                <a:lnTo>
                  <a:pt x="1427915" y="37575"/>
                </a:lnTo>
                <a:lnTo>
                  <a:pt x="1427915" y="19575"/>
                </a:lnTo>
                <a:lnTo>
                  <a:pt x="1391915" y="19575"/>
                </a:lnTo>
                <a:close/>
                <a:moveTo>
                  <a:pt x="1339831" y="19575"/>
                </a:moveTo>
                <a:lnTo>
                  <a:pt x="1339831" y="37575"/>
                </a:lnTo>
                <a:lnTo>
                  <a:pt x="1375831" y="37575"/>
                </a:lnTo>
                <a:lnTo>
                  <a:pt x="1375831" y="19575"/>
                </a:lnTo>
                <a:lnTo>
                  <a:pt x="1339831" y="19575"/>
                </a:lnTo>
                <a:close/>
                <a:moveTo>
                  <a:pt x="1287747" y="19575"/>
                </a:moveTo>
                <a:lnTo>
                  <a:pt x="1287747" y="37575"/>
                </a:lnTo>
                <a:lnTo>
                  <a:pt x="1323747" y="37575"/>
                </a:lnTo>
                <a:lnTo>
                  <a:pt x="1323747" y="19575"/>
                </a:lnTo>
                <a:lnTo>
                  <a:pt x="1287747" y="19575"/>
                </a:lnTo>
                <a:close/>
                <a:moveTo>
                  <a:pt x="1235663" y="19575"/>
                </a:moveTo>
                <a:lnTo>
                  <a:pt x="1235663" y="37575"/>
                </a:lnTo>
                <a:lnTo>
                  <a:pt x="1271663" y="37575"/>
                </a:lnTo>
                <a:lnTo>
                  <a:pt x="1271663" y="19575"/>
                </a:lnTo>
                <a:lnTo>
                  <a:pt x="1235663" y="19575"/>
                </a:lnTo>
                <a:close/>
                <a:moveTo>
                  <a:pt x="1183579" y="19575"/>
                </a:moveTo>
                <a:lnTo>
                  <a:pt x="1183579" y="37575"/>
                </a:lnTo>
                <a:lnTo>
                  <a:pt x="1219579" y="37575"/>
                </a:lnTo>
                <a:lnTo>
                  <a:pt x="1219579" y="19575"/>
                </a:lnTo>
                <a:lnTo>
                  <a:pt x="1183579" y="19575"/>
                </a:lnTo>
                <a:close/>
                <a:moveTo>
                  <a:pt x="1131495" y="19575"/>
                </a:moveTo>
                <a:lnTo>
                  <a:pt x="1131495" y="37575"/>
                </a:lnTo>
                <a:lnTo>
                  <a:pt x="1167495" y="37575"/>
                </a:lnTo>
                <a:lnTo>
                  <a:pt x="1167495" y="19575"/>
                </a:lnTo>
                <a:lnTo>
                  <a:pt x="1131495" y="19575"/>
                </a:lnTo>
                <a:close/>
                <a:moveTo>
                  <a:pt x="1079411" y="19575"/>
                </a:moveTo>
                <a:lnTo>
                  <a:pt x="1079411" y="37575"/>
                </a:lnTo>
                <a:lnTo>
                  <a:pt x="1115411" y="37575"/>
                </a:lnTo>
                <a:lnTo>
                  <a:pt x="1115411" y="19575"/>
                </a:lnTo>
                <a:lnTo>
                  <a:pt x="1079411" y="19575"/>
                </a:lnTo>
                <a:close/>
                <a:moveTo>
                  <a:pt x="1027327" y="19575"/>
                </a:moveTo>
                <a:lnTo>
                  <a:pt x="1027327" y="37575"/>
                </a:lnTo>
                <a:lnTo>
                  <a:pt x="1063327" y="37575"/>
                </a:lnTo>
                <a:lnTo>
                  <a:pt x="1063327" y="19575"/>
                </a:lnTo>
                <a:lnTo>
                  <a:pt x="1027327" y="19575"/>
                </a:lnTo>
                <a:close/>
                <a:moveTo>
                  <a:pt x="975243" y="19575"/>
                </a:moveTo>
                <a:lnTo>
                  <a:pt x="975243" y="37575"/>
                </a:lnTo>
                <a:lnTo>
                  <a:pt x="1011243" y="37575"/>
                </a:lnTo>
                <a:lnTo>
                  <a:pt x="1011243" y="19575"/>
                </a:lnTo>
                <a:lnTo>
                  <a:pt x="975243" y="19575"/>
                </a:lnTo>
                <a:close/>
                <a:moveTo>
                  <a:pt x="923159" y="19575"/>
                </a:moveTo>
                <a:lnTo>
                  <a:pt x="923159" y="37575"/>
                </a:lnTo>
                <a:lnTo>
                  <a:pt x="959159" y="37575"/>
                </a:lnTo>
                <a:lnTo>
                  <a:pt x="959159" y="19575"/>
                </a:lnTo>
                <a:lnTo>
                  <a:pt x="923159" y="19575"/>
                </a:lnTo>
                <a:close/>
                <a:moveTo>
                  <a:pt x="871075" y="19575"/>
                </a:moveTo>
                <a:lnTo>
                  <a:pt x="871075" y="37575"/>
                </a:lnTo>
                <a:lnTo>
                  <a:pt x="907075" y="37575"/>
                </a:lnTo>
                <a:lnTo>
                  <a:pt x="907075" y="19575"/>
                </a:lnTo>
                <a:lnTo>
                  <a:pt x="871075" y="19575"/>
                </a:lnTo>
                <a:close/>
                <a:moveTo>
                  <a:pt x="818991" y="19575"/>
                </a:moveTo>
                <a:lnTo>
                  <a:pt x="818991" y="37575"/>
                </a:lnTo>
                <a:lnTo>
                  <a:pt x="854991" y="37575"/>
                </a:lnTo>
                <a:lnTo>
                  <a:pt x="854991" y="19575"/>
                </a:lnTo>
                <a:lnTo>
                  <a:pt x="818991" y="19575"/>
                </a:lnTo>
                <a:close/>
                <a:moveTo>
                  <a:pt x="766907" y="19575"/>
                </a:moveTo>
                <a:lnTo>
                  <a:pt x="766907" y="37575"/>
                </a:lnTo>
                <a:lnTo>
                  <a:pt x="802907" y="37575"/>
                </a:lnTo>
                <a:lnTo>
                  <a:pt x="802907" y="19575"/>
                </a:lnTo>
                <a:lnTo>
                  <a:pt x="766907" y="19575"/>
                </a:lnTo>
                <a:close/>
                <a:moveTo>
                  <a:pt x="714823" y="19575"/>
                </a:moveTo>
                <a:lnTo>
                  <a:pt x="714823" y="37575"/>
                </a:lnTo>
                <a:lnTo>
                  <a:pt x="750823" y="37575"/>
                </a:lnTo>
                <a:lnTo>
                  <a:pt x="750823" y="19575"/>
                </a:lnTo>
                <a:lnTo>
                  <a:pt x="714823" y="19575"/>
                </a:lnTo>
                <a:close/>
                <a:moveTo>
                  <a:pt x="662739" y="19575"/>
                </a:moveTo>
                <a:lnTo>
                  <a:pt x="662739" y="37575"/>
                </a:lnTo>
                <a:lnTo>
                  <a:pt x="698739" y="37575"/>
                </a:lnTo>
                <a:lnTo>
                  <a:pt x="698739" y="19575"/>
                </a:lnTo>
                <a:lnTo>
                  <a:pt x="662739" y="19575"/>
                </a:lnTo>
                <a:close/>
                <a:moveTo>
                  <a:pt x="610655" y="19575"/>
                </a:moveTo>
                <a:lnTo>
                  <a:pt x="610655" y="37575"/>
                </a:lnTo>
                <a:lnTo>
                  <a:pt x="646655" y="37575"/>
                </a:lnTo>
                <a:lnTo>
                  <a:pt x="646655" y="19575"/>
                </a:lnTo>
                <a:lnTo>
                  <a:pt x="610655" y="19575"/>
                </a:lnTo>
                <a:close/>
                <a:moveTo>
                  <a:pt x="558571" y="19575"/>
                </a:moveTo>
                <a:lnTo>
                  <a:pt x="558571" y="37575"/>
                </a:lnTo>
                <a:lnTo>
                  <a:pt x="594571" y="37575"/>
                </a:lnTo>
                <a:lnTo>
                  <a:pt x="594571" y="19575"/>
                </a:lnTo>
                <a:lnTo>
                  <a:pt x="558571" y="19575"/>
                </a:lnTo>
                <a:close/>
                <a:moveTo>
                  <a:pt x="506487" y="19575"/>
                </a:moveTo>
                <a:lnTo>
                  <a:pt x="506487" y="37575"/>
                </a:lnTo>
                <a:lnTo>
                  <a:pt x="542487" y="37575"/>
                </a:lnTo>
                <a:lnTo>
                  <a:pt x="542487" y="19575"/>
                </a:lnTo>
                <a:lnTo>
                  <a:pt x="506487" y="19575"/>
                </a:lnTo>
                <a:close/>
                <a:moveTo>
                  <a:pt x="454403" y="19575"/>
                </a:moveTo>
                <a:lnTo>
                  <a:pt x="454403" y="37575"/>
                </a:lnTo>
                <a:lnTo>
                  <a:pt x="490403" y="37575"/>
                </a:lnTo>
                <a:lnTo>
                  <a:pt x="490403" y="19575"/>
                </a:lnTo>
                <a:lnTo>
                  <a:pt x="454403" y="19575"/>
                </a:lnTo>
                <a:close/>
                <a:moveTo>
                  <a:pt x="402319" y="19575"/>
                </a:moveTo>
                <a:lnTo>
                  <a:pt x="402319" y="37575"/>
                </a:lnTo>
                <a:lnTo>
                  <a:pt x="438319" y="37575"/>
                </a:lnTo>
                <a:lnTo>
                  <a:pt x="438319" y="19575"/>
                </a:lnTo>
                <a:lnTo>
                  <a:pt x="402319" y="19575"/>
                </a:lnTo>
                <a:close/>
                <a:moveTo>
                  <a:pt x="350235" y="19575"/>
                </a:moveTo>
                <a:lnTo>
                  <a:pt x="350235" y="37575"/>
                </a:lnTo>
                <a:lnTo>
                  <a:pt x="386235" y="37575"/>
                </a:lnTo>
                <a:lnTo>
                  <a:pt x="386235" y="19575"/>
                </a:lnTo>
                <a:lnTo>
                  <a:pt x="350235" y="19575"/>
                </a:lnTo>
                <a:close/>
                <a:moveTo>
                  <a:pt x="298151" y="19575"/>
                </a:moveTo>
                <a:lnTo>
                  <a:pt x="298151" y="37575"/>
                </a:lnTo>
                <a:lnTo>
                  <a:pt x="334151" y="37575"/>
                </a:lnTo>
                <a:lnTo>
                  <a:pt x="334151" y="19575"/>
                </a:lnTo>
                <a:lnTo>
                  <a:pt x="298151" y="19575"/>
                </a:lnTo>
                <a:close/>
                <a:moveTo>
                  <a:pt x="246067" y="19575"/>
                </a:moveTo>
                <a:lnTo>
                  <a:pt x="246067" y="37575"/>
                </a:lnTo>
                <a:lnTo>
                  <a:pt x="282067" y="37575"/>
                </a:lnTo>
                <a:lnTo>
                  <a:pt x="282067" y="19575"/>
                </a:lnTo>
                <a:lnTo>
                  <a:pt x="246067" y="19575"/>
                </a:lnTo>
                <a:close/>
                <a:moveTo>
                  <a:pt x="193983" y="19575"/>
                </a:moveTo>
                <a:lnTo>
                  <a:pt x="193983" y="37575"/>
                </a:lnTo>
                <a:lnTo>
                  <a:pt x="229983" y="37575"/>
                </a:lnTo>
                <a:lnTo>
                  <a:pt x="229983" y="19575"/>
                </a:lnTo>
                <a:lnTo>
                  <a:pt x="193983" y="19575"/>
                </a:lnTo>
                <a:close/>
                <a:moveTo>
                  <a:pt x="141899" y="19575"/>
                </a:moveTo>
                <a:lnTo>
                  <a:pt x="141899" y="37575"/>
                </a:lnTo>
                <a:lnTo>
                  <a:pt x="177899" y="37575"/>
                </a:lnTo>
                <a:lnTo>
                  <a:pt x="177899" y="19575"/>
                </a:lnTo>
                <a:lnTo>
                  <a:pt x="141899" y="19575"/>
                </a:lnTo>
                <a:close/>
                <a:moveTo>
                  <a:pt x="89815" y="19575"/>
                </a:moveTo>
                <a:lnTo>
                  <a:pt x="89815" y="37575"/>
                </a:lnTo>
                <a:lnTo>
                  <a:pt x="125815" y="37575"/>
                </a:lnTo>
                <a:lnTo>
                  <a:pt x="125815" y="19575"/>
                </a:lnTo>
                <a:lnTo>
                  <a:pt x="89815" y="19575"/>
                </a:lnTo>
                <a:close/>
                <a:moveTo>
                  <a:pt x="37731" y="19575"/>
                </a:moveTo>
                <a:lnTo>
                  <a:pt x="37731" y="37575"/>
                </a:lnTo>
                <a:lnTo>
                  <a:pt x="73731" y="37575"/>
                </a:lnTo>
                <a:lnTo>
                  <a:pt x="73731" y="19575"/>
                </a:lnTo>
                <a:lnTo>
                  <a:pt x="37731" y="19575"/>
                </a:lnTo>
                <a:close/>
                <a:moveTo>
                  <a:pt x="0" y="0"/>
                </a:moveTo>
                <a:lnTo>
                  <a:pt x="1882304" y="0"/>
                </a:lnTo>
                <a:lnTo>
                  <a:pt x="1882304" y="1239158"/>
                </a:lnTo>
                <a:lnTo>
                  <a:pt x="0" y="12391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wrap="square" anchor="ctr"/>
          <a:p>
            <a:pPr algn="ctr">
              <a:lnSpc>
                <a:spcPct val="110000"/>
              </a:lnSpc>
            </a:pPr>
            <a:r>
              <a:rPr lang="da-DK" altLang="en-US" sz="2000" b="1" dirty="0">
                <a:solidFill>
                  <a:srgbClr val="080808"/>
                </a:solidFill>
                <a:latin typeface="Arial" panose="020B0604020202020204" charset="-116"/>
                <a:ea typeface="微软雅黑" panose="020B0503020204020204" charset="-122"/>
              </a:rPr>
              <a:t>产品实物图</a:t>
            </a:r>
            <a:endParaRPr lang="da-DK" altLang="en-US" sz="2000" b="1" dirty="0">
              <a:solidFill>
                <a:srgbClr val="080808"/>
              </a:solidFill>
              <a:latin typeface="Arial" panose="020B0604020202020204" charset="-116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551555" y="1683703"/>
            <a:ext cx="12700" cy="1684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文本框 8"/>
          <p:cNvSpPr txBox="1"/>
          <p:nvPr/>
        </p:nvSpPr>
        <p:spPr>
          <a:xfrm>
            <a:off x="3114675" y="3420428"/>
            <a:ext cx="9223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625mm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3538855" y="3880803"/>
            <a:ext cx="25400" cy="2027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文本框 10"/>
          <p:cNvSpPr txBox="1"/>
          <p:nvPr/>
        </p:nvSpPr>
        <p:spPr>
          <a:xfrm rot="1680000">
            <a:off x="3432175" y="6092190"/>
            <a:ext cx="10001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150mm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237355" y="6420803"/>
            <a:ext cx="1381125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文本框 12"/>
          <p:cNvSpPr txBox="1"/>
          <p:nvPr/>
        </p:nvSpPr>
        <p:spPr>
          <a:xfrm>
            <a:off x="5658168" y="6238240"/>
            <a:ext cx="10525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480mm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578918" y="6408103"/>
            <a:ext cx="1671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38"/>
          <p:cNvSpPr/>
          <p:nvPr/>
        </p:nvSpPr>
        <p:spPr>
          <a:xfrm>
            <a:off x="4879340" y="212725"/>
            <a:ext cx="3136900" cy="836613"/>
          </a:xfrm>
          <a:prstGeom prst="rect">
            <a:avLst/>
          </a:prstGeom>
          <a:gradFill rotWithShape="1">
            <a:gsLst>
              <a:gs pos="0">
                <a:srgbClr val="03D4A8">
                  <a:alpha val="100000"/>
                </a:srgbClr>
              </a:gs>
              <a:gs pos="25000">
                <a:srgbClr val="21D6E0">
                  <a:alpha val="100000"/>
                </a:srgbClr>
              </a:gs>
              <a:gs pos="75000">
                <a:srgbClr val="0087E6">
                  <a:alpha val="100000"/>
                </a:srgbClr>
              </a:gs>
              <a:gs pos="100000">
                <a:srgbClr val="005CBF">
                  <a:alpha val="100000"/>
                </a:srgbClr>
              </a:gs>
            </a:gsLst>
            <a:lin ang="2520000"/>
            <a:tileRect/>
          </a:gradFill>
          <a:ln w="9525">
            <a:noFill/>
          </a:ln>
          <a:effectLst>
            <a:outerShdw dist="23000" dir="5400000" algn="ctr" rotWithShape="0">
              <a:srgbClr val="808080">
                <a:alpha val="25000"/>
              </a:srgbClr>
            </a:outerShdw>
          </a:effectLst>
        </p:spPr>
        <p:txBody>
          <a:bodyPr anchor="ctr"/>
          <a:p>
            <a:pPr algn="ctr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更换滤芯所需工具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98" name="图片 3" descr="天沁产品原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8" y="2105025"/>
            <a:ext cx="4186237" cy="445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4"/>
          <p:cNvSpPr txBox="1"/>
          <p:nvPr/>
        </p:nvSpPr>
        <p:spPr>
          <a:xfrm>
            <a:off x="8558213" y="494665"/>
            <a:ext cx="2833687" cy="3138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打气筒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4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分内丝转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分接头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个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PE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管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米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5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号内六角扳手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一字螺丝刀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十字螺丝刀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活动扳手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把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4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分内丝堵帽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个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垫布</a:t>
            </a:r>
            <a:r>
              <a:rPr lang="en-US" altLang="zh-CN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>
                <a:solidFill>
                  <a:srgbClr val="0D0D0D"/>
                </a:solidFill>
                <a:latin typeface="Calibri" panose="020F0502020204030204" charset="0"/>
                <a:ea typeface="宋体" panose="02010600030101010101" pitchFamily="2" charset="-122"/>
              </a:rPr>
              <a:t>块</a:t>
            </a:r>
            <a:endParaRPr lang="zh-CN" altLang="en-US">
              <a:solidFill>
                <a:srgbClr val="0D0D0D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100" name="图片 5" descr="C:\Users\Administrator\Desktop\IMG_20180516_185300_副本.jpgIMG_20180516_18530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113" y="3371850"/>
            <a:ext cx="4881562" cy="3417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6"/>
          <p:cNvSpPr>
            <a:spLocks noGrp="1"/>
          </p:cNvSpPr>
          <p:nvPr>
            <p:ph type="title"/>
          </p:nvPr>
        </p:nvSpPr>
        <p:spPr>
          <a:xfrm>
            <a:off x="890905" y="1013460"/>
            <a:ext cx="10410825" cy="812165"/>
          </a:xfrm>
        </p:spPr>
        <p:txBody>
          <a:bodyPr lIns="91440" tIns="45720" rIns="91440" bIns="45720" anchor="ctr"/>
          <a:p>
            <a:r>
              <a:rPr lang="en-US" altLang="zh-CN" sz="2400" b="1">
                <a:solidFill>
                  <a:srgbClr val="0070C0"/>
                </a:solidFill>
              </a:rPr>
              <a:t>1.</a:t>
            </a:r>
            <a:r>
              <a:rPr lang="zh-CN" altLang="en-US" sz="2400" b="1">
                <a:solidFill>
                  <a:srgbClr val="0070C0"/>
                </a:solidFill>
              </a:rPr>
              <a:t>将进出水管和四颗固定滤筒的螺丝拆掉。</a:t>
            </a:r>
            <a:r>
              <a:rPr lang="en-US" altLang="zh-CN" sz="2400" b="1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*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换滤芯时固定外壳的螺丝不用拆下可以省略，需要更换滤筒或固定外壳是按照此方法拆卸</a:t>
            </a:r>
            <a:endParaRPr lang="zh-CN" altLang="en-US" sz="2400" b="1">
              <a:solidFill>
                <a:srgbClr val="0070C0"/>
              </a:solidFill>
            </a:endParaRPr>
          </a:p>
        </p:txBody>
      </p:sp>
      <p:pic>
        <p:nvPicPr>
          <p:cNvPr id="5122" name="内容占位符 5" descr="IMG_20180516_18392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5123" name="内容占位符 8" descr="IMG_20180516_184127_副本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3" descr="C:\Users\Administrator\Desktop\IMG_20180516_184602_副本.jpgIMG_20180516_18460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013" y="1735138"/>
            <a:ext cx="3341687" cy="445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5" descr="C:\Users\Administrator\Desktop\IMG_20180516_184710_副本.jpgIMG_20180516_18471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63" y="1735138"/>
            <a:ext cx="3359150" cy="447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67435" y="782320"/>
            <a:ext cx="92189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2.</a:t>
            </a:r>
            <a:r>
              <a:rPr lang="zh-CN" altLang="en-US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将上下固定外壳拆下。（</a:t>
            </a:r>
            <a:r>
              <a:rPr lang="en-US" altLang="zh-CN" sz="28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*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换滤芯时固定外壳不用拆下可以省略，需要更换滤筒或固定外壳是按照此方法拆卸</a:t>
            </a:r>
            <a:r>
              <a:rPr lang="zh-CN" altLang="en-US" sz="2800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）</a:t>
            </a:r>
            <a:endParaRPr lang="zh-CN" altLang="en-US" sz="28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4"/>
          <p:cNvSpPr>
            <a:spLocks noGrp="1"/>
          </p:cNvSpPr>
          <p:nvPr>
            <p:ph type="title"/>
          </p:nvPr>
        </p:nvSpPr>
        <p:spPr>
          <a:xfrm>
            <a:off x="818515" y="1048385"/>
            <a:ext cx="10554970" cy="565150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3.</a:t>
            </a:r>
            <a:r>
              <a:rPr lang="zh-CN" altLang="en-US" sz="2800" b="1">
                <a:solidFill>
                  <a:srgbClr val="0070C0"/>
                </a:solidFill>
              </a:rPr>
              <a:t>将顶部出水口两颗螺丝拆下取出铁片。（</a:t>
            </a:r>
            <a:r>
              <a:rPr lang="en-US" altLang="zh-CN" sz="2800" b="1">
                <a:solidFill>
                  <a:srgbClr val="FF0000"/>
                </a:solidFill>
              </a:rPr>
              <a:t>*5</a:t>
            </a:r>
            <a:r>
              <a:rPr lang="zh-CN" altLang="en-US" sz="2800" b="1">
                <a:solidFill>
                  <a:srgbClr val="FF0000"/>
                </a:solidFill>
              </a:rPr>
              <a:t>号内六角扳手拧开螺丝</a:t>
            </a:r>
            <a:r>
              <a:rPr lang="zh-CN" altLang="en-US" sz="2800" b="1">
                <a:solidFill>
                  <a:srgbClr val="0070C0"/>
                </a:solidFill>
              </a:rPr>
              <a:t>）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7170" name="内容占位符 3" descr="IMG_20180516_18485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7171" name="内容占位符 6" descr="IMG_20180516_18495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4"/>
          <p:cNvSpPr>
            <a:spLocks noGrp="1"/>
          </p:cNvSpPr>
          <p:nvPr>
            <p:ph type="title"/>
          </p:nvPr>
        </p:nvSpPr>
        <p:spPr>
          <a:xfrm>
            <a:off x="838200" y="915035"/>
            <a:ext cx="10515600" cy="910590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4.</a:t>
            </a:r>
            <a:r>
              <a:rPr lang="zh-CN" altLang="en-US" sz="2800" b="1">
                <a:solidFill>
                  <a:srgbClr val="0070C0"/>
                </a:solidFill>
              </a:rPr>
              <a:t>除顶部进水口外，其它出水口用四分堵帽堵上，并将打气筒连接底部进水口。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8194" name="内容占位符 3" descr="IMG_20180516_18553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81175" y="1825625"/>
            <a:ext cx="3263265" cy="4351655"/>
          </a:xfrm>
        </p:spPr>
      </p:pic>
      <p:pic>
        <p:nvPicPr>
          <p:cNvPr id="8195" name="内容占位符 6" descr="IMG_20180516_18565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4"/>
          <p:cNvSpPr>
            <a:spLocks noGrp="1"/>
          </p:cNvSpPr>
          <p:nvPr>
            <p:ph type="title"/>
          </p:nvPr>
        </p:nvSpPr>
        <p:spPr>
          <a:xfrm>
            <a:off x="838200" y="645795"/>
            <a:ext cx="10515600" cy="1325563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5.</a:t>
            </a:r>
            <a:r>
              <a:rPr lang="zh-CN" altLang="en-US" sz="2800" b="1">
                <a:solidFill>
                  <a:srgbClr val="0070C0"/>
                </a:solidFill>
              </a:rPr>
              <a:t>开始打气，打气三到五下，等滤芯压出滤筒。</a:t>
            </a:r>
            <a:br>
              <a:rPr lang="zh-CN" altLang="en-US" sz="2800" b="1">
                <a:solidFill>
                  <a:srgbClr val="0070C0"/>
                </a:solidFill>
              </a:rPr>
            </a:br>
            <a:r>
              <a:rPr lang="zh-CN" altLang="en-US" sz="1800" b="1">
                <a:solidFill>
                  <a:srgbClr val="FF0000"/>
                </a:solidFill>
              </a:rPr>
              <a:t>（注意打气不要太多，以免滤筒盖爆开伤人）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pic>
        <p:nvPicPr>
          <p:cNvPr id="9218" name="内容占位符 3" descr="IMG_20180516_18574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9219" name="内容占位符 6" descr="IMG_20180516_18590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4"/>
          <p:cNvSpPr>
            <a:spLocks noGrp="1"/>
          </p:cNvSpPr>
          <p:nvPr>
            <p:ph type="title"/>
          </p:nvPr>
        </p:nvSpPr>
        <p:spPr>
          <a:xfrm>
            <a:off x="838200" y="624205"/>
            <a:ext cx="10515600" cy="1325563"/>
          </a:xfrm>
        </p:spPr>
        <p:txBody>
          <a:bodyPr lIns="91440" tIns="45720" rIns="91440" bIns="45720" anchor="ctr"/>
          <a:p>
            <a:r>
              <a:rPr lang="en-US" altLang="zh-CN" sz="2800" b="1">
                <a:solidFill>
                  <a:srgbClr val="0070C0"/>
                </a:solidFill>
              </a:rPr>
              <a:t>6.</a:t>
            </a:r>
            <a:r>
              <a:rPr lang="zh-CN" altLang="en-US" sz="2800" b="1">
                <a:solidFill>
                  <a:srgbClr val="0070C0"/>
                </a:solidFill>
              </a:rPr>
              <a:t>将新滤芯换入，并将净水器复原挂回，然后收拾工具离场。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pic>
        <p:nvPicPr>
          <p:cNvPr id="10242" name="内容占位符 3" descr="IMG_20180516_185908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0" y="1825625"/>
            <a:ext cx="3263265" cy="4351655"/>
          </a:xfrm>
        </p:spPr>
      </p:pic>
      <p:pic>
        <p:nvPicPr>
          <p:cNvPr id="10243" name="内容占位符 6" descr="IMG_20180516_18325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1050" y="1825625"/>
            <a:ext cx="3263265" cy="4351655"/>
          </a:xfr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WPS 演示</Application>
  <PresentationFormat>宽屏</PresentationFormat>
  <Paragraphs>42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Calibri</vt:lpstr>
      <vt:lpstr>Agency FB</vt:lpstr>
      <vt:lpstr>Trebuchet MS</vt:lpstr>
      <vt:lpstr>Arial</vt:lpstr>
      <vt:lpstr>微软雅黑</vt:lpstr>
      <vt:lpstr>AgencyFB</vt:lpstr>
      <vt:lpstr>Segoe Print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1.将进出水管和四颗固定滤筒的螺丝拆掉。*换滤芯时固定外壳的螺丝不用拆下可以省略，需要更换滤筒或固定外壳是按照此方法拆卸</vt:lpstr>
      <vt:lpstr>PowerPoint 演示文稿</vt:lpstr>
      <vt:lpstr>3.将顶部出水口两颗螺丝拆下取出铁片。（*5号内六角扳手拧开螺丝）</vt:lpstr>
      <vt:lpstr>4.除顶部进水口外，其它出水口用四分堵帽堵上，并将打气筒连接底部进水口。</vt:lpstr>
      <vt:lpstr>5.开始打气，打气三到五下，等滤芯压出滤筒。 （注意打气不要太多，以免滤筒盖爆开伤人）</vt:lpstr>
      <vt:lpstr>6.将新滤芯换入，并将净水器复原挂回，然后收拾工具离场。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51</cp:revision>
  <dcterms:created xsi:type="dcterms:W3CDTF">2017-12-20T09:26:00Z</dcterms:created>
  <dcterms:modified xsi:type="dcterms:W3CDTF">2020-10-15T02:58:58Z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