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0" r:id="rId3"/>
    <p:sldId id="411" r:id="rId4"/>
    <p:sldId id="422" r:id="rId5"/>
    <p:sldId id="423" r:id="rId6"/>
    <p:sldId id="414" r:id="rId7"/>
    <p:sldId id="424" r:id="rId8"/>
    <p:sldId id="432" r:id="rId9"/>
    <p:sldId id="440" r:id="rId10"/>
    <p:sldId id="416" r:id="rId11"/>
    <p:sldId id="441" r:id="rId12"/>
    <p:sldId id="417" r:id="rId13"/>
    <p:sldId id="419" r:id="rId14"/>
    <p:sldId id="434" r:id="rId15"/>
    <p:sldId id="435" r:id="rId16"/>
    <p:sldId id="44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66"/>
      </p:cViewPr>
      <p:guideLst>
        <p:guide orient="horz" pos="2152"/>
        <p:guide pos="384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3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矩形 402"/>
          <p:cNvSpPr/>
          <p:nvPr/>
        </p:nvSpPr>
        <p:spPr>
          <a:xfrm>
            <a:off x="0" y="2315844"/>
            <a:ext cx="12192000" cy="2915256"/>
          </a:xfrm>
          <a:prstGeom prst="rect">
            <a:avLst/>
          </a:prstGeom>
          <a:ln>
            <a:noFill/>
          </a:ln>
          <a:effectLst>
            <a:outerShdw blurRad="1270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mtClean="0"/>
          </a:p>
        </p:txBody>
      </p:sp>
      <p:sp>
        <p:nvSpPr>
          <p:cNvPr id="419" name="椭圆 418"/>
          <p:cNvSpPr/>
          <p:nvPr/>
        </p:nvSpPr>
        <p:spPr>
          <a:xfrm>
            <a:off x="4179863" y="1576244"/>
            <a:ext cx="971006" cy="971006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8900000" scaled="0"/>
          </a:gradFill>
          <a:ln w="25400">
            <a:gradFill>
              <a:gsLst>
                <a:gs pos="48000">
                  <a:schemeClr val="accent2"/>
                </a:gs>
                <a:gs pos="0">
                  <a:schemeClr val="accent2"/>
                </a:gs>
                <a:gs pos="100000">
                  <a:schemeClr val="accent1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422" name="椭圆 421"/>
          <p:cNvSpPr/>
          <p:nvPr/>
        </p:nvSpPr>
        <p:spPr>
          <a:xfrm>
            <a:off x="6335444" y="1175298"/>
            <a:ext cx="1574812" cy="1574812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8900000" scaled="0"/>
          </a:gradFill>
          <a:ln w="25400">
            <a:gradFill>
              <a:gsLst>
                <a:gs pos="48000">
                  <a:schemeClr val="accent2"/>
                </a:gs>
                <a:gs pos="0">
                  <a:schemeClr val="accent2"/>
                </a:gs>
                <a:gs pos="100000">
                  <a:schemeClr val="accent1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404" name="矩形 403"/>
          <p:cNvSpPr/>
          <p:nvPr/>
        </p:nvSpPr>
        <p:spPr>
          <a:xfrm>
            <a:off x="0" y="5231100"/>
            <a:ext cx="12192000" cy="587172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mtClean="0"/>
          </a:p>
        </p:txBody>
      </p:sp>
      <p:sp>
        <p:nvSpPr>
          <p:cNvPr id="6" name="椭圆 5"/>
          <p:cNvSpPr/>
          <p:nvPr/>
        </p:nvSpPr>
        <p:spPr>
          <a:xfrm>
            <a:off x="4902926" y="546463"/>
            <a:ext cx="2386148" cy="2386148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 w="508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405" name="文本框 404"/>
          <p:cNvSpPr txBox="1"/>
          <p:nvPr/>
        </p:nvSpPr>
        <p:spPr>
          <a:xfrm>
            <a:off x="5158740" y="1277872"/>
            <a:ext cx="18745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2019</a:t>
            </a:r>
            <a:endParaRPr lang="en-US" altLang="zh-CN" sz="5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406" name="组合 405"/>
          <p:cNvGrpSpPr/>
          <p:nvPr/>
        </p:nvGrpSpPr>
        <p:grpSpPr>
          <a:xfrm>
            <a:off x="2115236" y="3220363"/>
            <a:ext cx="7961528" cy="1609144"/>
            <a:chOff x="923652" y="2901834"/>
            <a:chExt cx="7961528" cy="1609144"/>
          </a:xfrm>
        </p:grpSpPr>
        <p:sp>
          <p:nvSpPr>
            <p:cNvPr id="407" name="文本框 406"/>
            <p:cNvSpPr txBox="1"/>
            <p:nvPr/>
          </p:nvSpPr>
          <p:spPr>
            <a:xfrm>
              <a:off x="1846263" y="2901834"/>
              <a:ext cx="611632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en-US" sz="4800" dirty="0" smtClean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QW-RO2200L</a:t>
              </a:r>
              <a:r>
                <a:rPr lang="zh-CN" altLang="en-US" sz="4800" dirty="0" smtClean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安装步骤</a:t>
              </a:r>
              <a:endParaRPr lang="en-US" altLang="en-US" sz="4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endParaRPr>
            </a:p>
            <a:p>
              <a:pPr algn="ctr"/>
              <a:endParaRPr lang="en-US" altLang="en-US" sz="4800" b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408" name="文本框 407"/>
            <p:cNvSpPr txBox="1"/>
            <p:nvPr/>
          </p:nvSpPr>
          <p:spPr>
            <a:xfrm>
              <a:off x="923652" y="3989008"/>
              <a:ext cx="7961528" cy="521970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  <a:sym typeface="+mn-ea"/>
                </a:rPr>
                <a:t>浙江全沃环保科技有限公司</a:t>
              </a:r>
              <a:endParaRPr lang="zh-CN" altLang="en-US" sz="2800" dirty="0" smtClean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5741192" y="6157660"/>
            <a:ext cx="709617" cy="114762"/>
            <a:chOff x="4552488" y="6157660"/>
            <a:chExt cx="709617" cy="114762"/>
          </a:xfrm>
        </p:grpSpPr>
        <p:sp>
          <p:nvSpPr>
            <p:cNvPr id="410" name="椭圆 409"/>
            <p:cNvSpPr/>
            <p:nvPr/>
          </p:nvSpPr>
          <p:spPr>
            <a:xfrm flipV="1">
              <a:off x="4552488" y="6157660"/>
              <a:ext cx="114762" cy="1147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mtClean="0"/>
            </a:p>
          </p:txBody>
        </p:sp>
        <p:sp>
          <p:nvSpPr>
            <p:cNvPr id="411" name="椭圆 410"/>
            <p:cNvSpPr/>
            <p:nvPr/>
          </p:nvSpPr>
          <p:spPr>
            <a:xfrm flipV="1">
              <a:off x="4750773" y="6157660"/>
              <a:ext cx="114762" cy="11476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mtClean="0"/>
            </a:p>
          </p:txBody>
        </p:sp>
        <p:sp>
          <p:nvSpPr>
            <p:cNvPr id="412" name="椭圆 411"/>
            <p:cNvSpPr/>
            <p:nvPr/>
          </p:nvSpPr>
          <p:spPr>
            <a:xfrm flipV="1">
              <a:off x="4949058" y="6157660"/>
              <a:ext cx="114762" cy="1147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mtClean="0"/>
            </a:p>
          </p:txBody>
        </p:sp>
        <p:sp>
          <p:nvSpPr>
            <p:cNvPr id="413" name="椭圆 412"/>
            <p:cNvSpPr/>
            <p:nvPr/>
          </p:nvSpPr>
          <p:spPr>
            <a:xfrm flipV="1">
              <a:off x="5147343" y="6157660"/>
              <a:ext cx="114762" cy="1147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mtClean="0"/>
            </a:p>
          </p:txBody>
        </p:sp>
      </p:grpSp>
      <p:sp>
        <p:nvSpPr>
          <p:cNvPr id="420" name="椭圆 419"/>
          <p:cNvSpPr/>
          <p:nvPr/>
        </p:nvSpPr>
        <p:spPr>
          <a:xfrm>
            <a:off x="4482004" y="1038351"/>
            <a:ext cx="366724" cy="366724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8900000" scaled="0"/>
          </a:gradFill>
          <a:ln w="25400">
            <a:noFill/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423" name="椭圆 422"/>
          <p:cNvSpPr/>
          <p:nvPr/>
        </p:nvSpPr>
        <p:spPr>
          <a:xfrm>
            <a:off x="8012137" y="1851427"/>
            <a:ext cx="279602" cy="279602"/>
          </a:xfrm>
          <a:prstGeom prst="ellipse">
            <a:avLst/>
          </a:prstGeom>
          <a:gradFill>
            <a:gsLst>
              <a:gs pos="0">
                <a:schemeClr val="accent2"/>
              </a:gs>
              <a:gs pos="58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8900000" scaled="0"/>
          </a:gradFill>
          <a:ln w="25400">
            <a:gradFill>
              <a:gsLst>
                <a:gs pos="48000">
                  <a:schemeClr val="accent2"/>
                </a:gs>
                <a:gs pos="0">
                  <a:schemeClr val="accent2"/>
                </a:gs>
                <a:gs pos="100000">
                  <a:schemeClr val="accent1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424" name="椭圆 423"/>
          <p:cNvSpPr/>
          <p:nvPr/>
        </p:nvSpPr>
        <p:spPr>
          <a:xfrm>
            <a:off x="4809614" y="2623177"/>
            <a:ext cx="377072" cy="377072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8900000" scaled="0"/>
          </a:gradFill>
          <a:ln w="25400">
            <a:gradFill>
              <a:gsLst>
                <a:gs pos="48000">
                  <a:schemeClr val="accent2"/>
                </a:gs>
                <a:gs pos="0">
                  <a:schemeClr val="accent2"/>
                </a:gs>
                <a:gs pos="100000">
                  <a:schemeClr val="accent1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 descr="微信图片_201812081528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790" y="1502402"/>
            <a:ext cx="2279650" cy="2279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" y="5818505"/>
            <a:ext cx="12212955" cy="1039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20" y="0"/>
            <a:ext cx="12212320" cy="3057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84" y="1271401"/>
            <a:ext cx="924054" cy="609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86" y="1297833"/>
            <a:ext cx="1919028" cy="6164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47742" y="1123885"/>
            <a:ext cx="2113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2020</a:t>
            </a:r>
            <a:endParaRPr lang="zh-CN" altLang="en-U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1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727825" y="558165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778885" y="991870"/>
            <a:ext cx="2594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水龙头安装步骤：</a:t>
            </a:r>
            <a:endParaRPr lang="zh-CN" altLang="en-US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3090" y="123190"/>
            <a:ext cx="2009775" cy="638175"/>
          </a:xfrm>
          <a:prstGeom prst="rect">
            <a:avLst/>
          </a:prstGeom>
        </p:spPr>
      </p:pic>
      <p:pic>
        <p:nvPicPr>
          <p:cNvPr id="2048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10" y="3816350"/>
            <a:ext cx="1988820" cy="176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" y="1790700"/>
            <a:ext cx="1918970" cy="28416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835" y="1508125"/>
            <a:ext cx="5848350" cy="485775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7867015" y="3158490"/>
            <a:ext cx="1433830" cy="393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410065" y="2948305"/>
            <a:ext cx="17697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挂板为演示用</a:t>
            </a:r>
            <a:endParaRPr lang="zh-CN" altLang="en-US" sz="1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6983730" y="5996305"/>
            <a:ext cx="1928495" cy="692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208770" y="5768975"/>
            <a:ext cx="2362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底部拧上固定螺丝，插上</a:t>
            </a:r>
            <a:r>
              <a:rPr lang="en-US" altLang="zh-CN" sz="1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2</a:t>
            </a:r>
            <a:r>
              <a:rPr lang="zh-CN" altLang="en-US" sz="1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分</a:t>
            </a:r>
            <a:endParaRPr lang="zh-CN" altLang="en-US" sz="1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75" y="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778885" y="991870"/>
            <a:ext cx="175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安装步骤：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3090" y="123190"/>
            <a:ext cx="2009775" cy="6381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4540" y="1612583"/>
            <a:ext cx="270588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6</a:t>
            </a:r>
            <a:r>
              <a:rPr lang="zh-CN" altLang="en-US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、纯水口一端插入</a:t>
            </a:r>
            <a:r>
              <a:rPr lang="en-US" altLang="zh-CN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2</a:t>
            </a:r>
            <a:r>
              <a:rPr lang="zh-CN" altLang="en-US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分直接连接水龙头。</a:t>
            </a:r>
            <a:endParaRPr lang="zh-CN" altLang="en-US" sz="16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10686" y="1612622"/>
            <a:ext cx="3950970" cy="614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7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、将</a:t>
            </a:r>
            <a:r>
              <a:rPr lang="zh-CN" altLang="en-US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连接废水</a:t>
            </a:r>
            <a:r>
              <a:rPr lang="en-US" altLang="zh-CN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分</a:t>
            </a:r>
            <a:r>
              <a:rPr lang="en-US" altLang="zh-CN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pe</a:t>
            </a:r>
            <a:r>
              <a:rPr lang="zh-CN" altLang="en-US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管连接至下水管道。</a:t>
            </a:r>
            <a:endParaRPr lang="zh-CN" altLang="en-US" sz="16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r>
              <a:rPr lang="zh-CN" altLang="en-US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用黑色胶带固定好防止水压过大导致漏水</a:t>
            </a:r>
            <a:endParaRPr lang="zh-CN" altLang="en-US" sz="16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43" y="4742264"/>
            <a:ext cx="866896" cy="116221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08290" y="1518285"/>
            <a:ext cx="44049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dirty="0" smtClean="0">
                <a:solidFill>
                  <a:srgbClr val="0070C0"/>
                </a:solidFill>
              </a:rPr>
              <a:t>8</a:t>
            </a:r>
            <a:r>
              <a:rPr lang="zh-CN" altLang="en-US" sz="1600" dirty="0" smtClean="0">
                <a:solidFill>
                  <a:srgbClr val="0070C0"/>
                </a:solidFill>
              </a:rPr>
              <a:t>、</a:t>
            </a:r>
            <a:r>
              <a:rPr sz="1600" dirty="0" smtClean="0">
                <a:solidFill>
                  <a:srgbClr val="0070C0"/>
                </a:solidFill>
              </a:rPr>
              <a:t>机器调试</a:t>
            </a:r>
            <a:endParaRPr sz="1600" dirty="0" smtClean="0">
              <a:solidFill>
                <a:srgbClr val="0070C0"/>
              </a:solidFill>
            </a:endParaRPr>
          </a:p>
          <a:p>
            <a:r>
              <a:rPr sz="1600" dirty="0" smtClean="0">
                <a:solidFill>
                  <a:srgbClr val="0070C0"/>
                </a:solidFill>
              </a:rPr>
              <a:t>安装完毕后，请再次检查管路安装是否正确。在确保安装无误后，按以下步骤调试机器：</a:t>
            </a:r>
            <a:endParaRPr sz="1600" dirty="0" smtClean="0">
              <a:solidFill>
                <a:srgbClr val="0070C0"/>
              </a:solidFill>
            </a:endParaRPr>
          </a:p>
          <a:p>
            <a:r>
              <a:rPr sz="1600" dirty="0" smtClean="0">
                <a:solidFill>
                  <a:srgbClr val="0070C0"/>
                </a:solidFill>
              </a:rPr>
              <a:t>1）打开三通连体球阀，接通电源；</a:t>
            </a:r>
            <a:endParaRPr sz="1600" dirty="0" smtClean="0">
              <a:solidFill>
                <a:srgbClr val="0070C0"/>
              </a:solidFill>
            </a:endParaRPr>
          </a:p>
          <a:p>
            <a:r>
              <a:rPr sz="1600" dirty="0" smtClean="0">
                <a:solidFill>
                  <a:srgbClr val="0070C0"/>
                </a:solidFill>
              </a:rPr>
              <a:t>2）等机器冲洗15分钟后，方可正常使用；</a:t>
            </a:r>
            <a:endParaRPr sz="1600" dirty="0" smtClean="0">
              <a:solidFill>
                <a:srgbClr val="0070C0"/>
              </a:solidFill>
            </a:endParaRPr>
          </a:p>
          <a:p>
            <a:r>
              <a:rPr sz="1600" dirty="0" smtClean="0">
                <a:solidFill>
                  <a:srgbClr val="0070C0"/>
                </a:solidFill>
              </a:rPr>
              <a:t>3）安装调试完毕，再次确认各连接部位完好无渗漏，清扫现场。</a:t>
            </a:r>
            <a:endParaRPr sz="1600" dirty="0" smtClean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" y="2226945"/>
            <a:ext cx="2854960" cy="2270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5" y="4742180"/>
            <a:ext cx="3872230" cy="1483995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2400935" y="4460240"/>
            <a:ext cx="1254125" cy="7962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75" y="2466340"/>
            <a:ext cx="3872230" cy="1483995"/>
          </a:xfrm>
          <a:prstGeom prst="rect">
            <a:avLst/>
          </a:prstGeom>
        </p:spPr>
      </p:pic>
      <p:cxnSp>
        <p:nvCxnSpPr>
          <p:cNvPr id="28" name="直接箭头连接符 27"/>
          <p:cNvCxnSpPr/>
          <p:nvPr/>
        </p:nvCxnSpPr>
        <p:spPr>
          <a:xfrm>
            <a:off x="5059045" y="2646045"/>
            <a:ext cx="816610" cy="23139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1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																																																																																										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37961" y="987199"/>
            <a:ext cx="2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水路安装示意图：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2615" y="123190"/>
            <a:ext cx="2009775" cy="6381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115" y="3417570"/>
            <a:ext cx="10604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955" y="3350260"/>
            <a:ext cx="751205" cy="247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530" y="3350895"/>
            <a:ext cx="695325" cy="1384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790" y="2773680"/>
            <a:ext cx="300990" cy="6438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470" y="1492250"/>
            <a:ext cx="7858125" cy="41433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245" y="1400810"/>
            <a:ext cx="1616710" cy="11804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1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2615" y="123190"/>
            <a:ext cx="2009775" cy="638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1543685"/>
            <a:ext cx="2244090" cy="3355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543050"/>
            <a:ext cx="2329815" cy="33559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295" y="1543050"/>
            <a:ext cx="1866900" cy="366585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537961" y="987199"/>
            <a:ext cx="2905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手机上滤芯显示操作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1621" y="5400449"/>
            <a:ext cx="2905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1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、打开对应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二维码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14980" y="5590540"/>
            <a:ext cx="2218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2</a:t>
            </a:r>
            <a:r>
              <a:rPr lang="zh-CN" altLang="en-US" sz="1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、按住二维码点击识别图中二维码</a:t>
            </a:r>
            <a:endParaRPr lang="zh-CN" altLang="en-US" sz="16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73996" y="5697629"/>
            <a:ext cx="2905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3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、填入对应信息点击提交</a:t>
            </a:r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79121" y="5439819"/>
            <a:ext cx="2905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4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、返回微信点击公众号</a:t>
            </a:r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090" y="1543050"/>
            <a:ext cx="2651760" cy="3857625"/>
          </a:xfrm>
          <a:prstGeom prst="rect">
            <a:avLst/>
          </a:prstGeom>
        </p:spPr>
      </p:pic>
      <p:cxnSp>
        <p:nvCxnSpPr>
          <p:cNvPr id="25" name="直接箭头连接符 24"/>
          <p:cNvCxnSpPr/>
          <p:nvPr/>
        </p:nvCxnSpPr>
        <p:spPr>
          <a:xfrm flipV="1">
            <a:off x="3805555" y="4390390"/>
            <a:ext cx="231775" cy="1125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510" y="2153920"/>
            <a:ext cx="1466215" cy="348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46520" y="2239010"/>
            <a:ext cx="10820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QW-RO2200L</a:t>
            </a:r>
            <a:endParaRPr lang="zh-CN" altLang="en-US" sz="1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1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2615" y="123190"/>
            <a:ext cx="2009775" cy="6381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575" y="1497965"/>
            <a:ext cx="2880360" cy="37299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0" y="1630045"/>
            <a:ext cx="2493010" cy="35985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" y="1953895"/>
            <a:ext cx="2948940" cy="314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735" y="1630045"/>
            <a:ext cx="2680970" cy="36518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37961" y="1032284"/>
            <a:ext cx="2905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手机上滤芯显示操作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39865" y="5676265"/>
            <a:ext cx="2014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8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、点击用户版</a:t>
            </a:r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47801" y="5443629"/>
            <a:ext cx="2905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9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、点击绑定设备输入对应信息点击提交就可以看到滤芯使用情况</a:t>
            </a:r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8341" y="5676039"/>
            <a:ext cx="2905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5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、点击搜索全沃净水服务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66515" y="5676265"/>
            <a:ext cx="2044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7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、点击全沃净水服务</a:t>
            </a:r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1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图片 6" descr="结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0" y="1671320"/>
            <a:ext cx="6534150" cy="35147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090" y="123190"/>
            <a:ext cx="2009775" cy="638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1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4010" y="1032510"/>
            <a:ext cx="175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产品实物图：</a:t>
            </a:r>
            <a:endParaRPr lang="zh-CN" altLang="en-US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3090" y="123190"/>
            <a:ext cx="2009775" cy="63817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64726" y="1762362"/>
            <a:ext cx="19564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en-US" b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QW-RO2200L</a:t>
            </a:r>
            <a:endParaRPr lang="en-US" altLang="en-US" b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85" y="2415540"/>
            <a:ext cx="4886325" cy="33909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" y="2558415"/>
            <a:ext cx="3353435" cy="31051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75" y="1873885"/>
            <a:ext cx="5599430" cy="3110230"/>
          </a:xfrm>
          <a:prstGeom prst="rect">
            <a:avLst/>
          </a:prstGeom>
        </p:spPr>
      </p:pic>
      <p:cxnSp>
        <p:nvCxnSpPr>
          <p:cNvPr id="28" name="直接箭头连接符 27"/>
          <p:cNvCxnSpPr/>
          <p:nvPr/>
        </p:nvCxnSpPr>
        <p:spPr>
          <a:xfrm flipV="1">
            <a:off x="2273300" y="5608955"/>
            <a:ext cx="1344930" cy="29654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2164715" y="2948940"/>
            <a:ext cx="9525" cy="26600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1216025" y="5806440"/>
            <a:ext cx="761365" cy="990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350135" y="3653155"/>
            <a:ext cx="398145" cy="1047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/>
              <a:t> 385mm</a:t>
            </a:r>
            <a:endParaRPr lang="en-US" altLang="zh-CN" sz="1400"/>
          </a:p>
        </p:txBody>
      </p:sp>
      <p:sp>
        <p:nvSpPr>
          <p:cNvPr id="33" name="文本框 32"/>
          <p:cNvSpPr txBox="1"/>
          <p:nvPr/>
        </p:nvSpPr>
        <p:spPr>
          <a:xfrm rot="540000">
            <a:off x="1119505" y="5981065"/>
            <a:ext cx="10274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165mm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 rot="20640000">
            <a:off x="2680970" y="5824220"/>
            <a:ext cx="9245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465mm</a:t>
            </a:r>
            <a:endParaRPr lang="en-US" altLang="zh-C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1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4010" y="1032510"/>
            <a:ext cx="175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产品原理图：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3090" y="123190"/>
            <a:ext cx="2009775" cy="638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481455"/>
            <a:ext cx="6565900" cy="3894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95" y="1787525"/>
            <a:ext cx="486410" cy="506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49365" y="148145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压力桶</a:t>
            </a:r>
            <a:endParaRPr lang="zh-CN" altLang="en-US" sz="1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265" y="2927350"/>
            <a:ext cx="571500" cy="2448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7775" y="3373755"/>
            <a:ext cx="485775" cy="32912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24905" y="3322320"/>
            <a:ext cx="485775" cy="32912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060" y="3832225"/>
            <a:ext cx="229870" cy="13779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010" y="2569210"/>
            <a:ext cx="80010" cy="1066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455" y="2041525"/>
            <a:ext cx="291465" cy="476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1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4010" y="1032510"/>
            <a:ext cx="175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产品解析：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3090" y="123190"/>
            <a:ext cx="2009775" cy="6381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" y="1443355"/>
            <a:ext cx="5077460" cy="39890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770" y="1101725"/>
            <a:ext cx="5312410" cy="42494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0" y="-38233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52565" y="5420995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778885" y="991870"/>
            <a:ext cx="175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清理机器配件：</a:t>
            </a:r>
            <a:endParaRPr lang="zh-CN" altLang="en-US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2615" y="123190"/>
            <a:ext cx="2009775" cy="6381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87257" y="2172739"/>
            <a:ext cx="1098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PE剪管刀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249075" y="3053192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活动扳手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38" y="2739732"/>
            <a:ext cx="923460" cy="5087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62" y="3800321"/>
            <a:ext cx="479000" cy="179768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09823" y="3052834"/>
            <a:ext cx="12306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主机</a:t>
            </a:r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+</a:t>
            </a:r>
            <a:r>
              <a:rPr lang="zh-CN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滤芯</a:t>
            </a:r>
            <a:endParaRPr lang="zh-CN" altLang="zh-CN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0" y="3623310"/>
            <a:ext cx="2057400" cy="1809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540" y="2541270"/>
            <a:ext cx="3206115" cy="28797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515" y="4017010"/>
            <a:ext cx="1131570" cy="15811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617246" y="3466816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说明书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540" y="2516505"/>
            <a:ext cx="1409065" cy="1630680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8"/>
            </p:custDataLst>
          </p:nvPr>
        </p:nvGraphicFramePr>
        <p:xfrm>
          <a:off x="7999095" y="2516505"/>
          <a:ext cx="3985260" cy="219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90"/>
                <a:gridCol w="983615"/>
                <a:gridCol w="1104900"/>
                <a:gridCol w="998855"/>
              </a:tblGrid>
              <a:tr h="3702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配件名称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数量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配件名称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数量</a:t>
                      </a:r>
                      <a:endParaRPr lang="zh-CN" altLang="en-US" sz="12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反渗透净水机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台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电源适配器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个</a:t>
                      </a:r>
                      <a:endParaRPr lang="zh-CN" altLang="en-US" sz="1200"/>
                    </a:p>
                  </a:txBody>
                  <a:tcPr/>
                </a:tc>
              </a:tr>
              <a:tr h="3524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pp+c</a:t>
                      </a:r>
                      <a:r>
                        <a:rPr lang="zh-CN" altLang="en-US" sz="1200"/>
                        <a:t>复合滤芯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支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2</a:t>
                      </a:r>
                      <a:r>
                        <a:rPr lang="zh-CN" altLang="en-US" sz="1200"/>
                        <a:t>分</a:t>
                      </a:r>
                      <a:r>
                        <a:rPr lang="en-US" altLang="zh-CN" sz="1200"/>
                        <a:t>PE</a:t>
                      </a:r>
                      <a:r>
                        <a:rPr lang="zh-CN" altLang="en-US" sz="1200"/>
                        <a:t>管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5</a:t>
                      </a:r>
                      <a:r>
                        <a:rPr lang="zh-CN" altLang="en-US" sz="1200"/>
                        <a:t>米</a:t>
                      </a:r>
                      <a:endParaRPr lang="zh-CN" altLang="en-US" sz="1200"/>
                    </a:p>
                  </a:txBody>
                  <a:tcPr/>
                </a:tc>
              </a:tr>
              <a:tr h="3441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RO</a:t>
                      </a:r>
                      <a:r>
                        <a:rPr lang="zh-CN" altLang="en-US" sz="1200"/>
                        <a:t>反渗透膜滤芯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支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3</a:t>
                      </a:r>
                      <a:r>
                        <a:rPr lang="zh-CN" altLang="en-US" sz="1200"/>
                        <a:t>分</a:t>
                      </a:r>
                      <a:r>
                        <a:rPr lang="en-US" altLang="zh-CN" sz="1200"/>
                        <a:t>PE</a:t>
                      </a:r>
                      <a:r>
                        <a:rPr lang="zh-CN" altLang="en-US" sz="1200"/>
                        <a:t>管</a:t>
                      </a:r>
                      <a:endParaRPr lang="en-US" altLang="zh-CN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2</a:t>
                      </a:r>
                      <a:r>
                        <a:rPr lang="zh-CN" altLang="en-US" sz="1200"/>
                        <a:t>米</a:t>
                      </a:r>
                      <a:endParaRPr lang="zh-CN" altLang="en-US" sz="1200"/>
                    </a:p>
                  </a:txBody>
                  <a:tcPr/>
                </a:tc>
              </a:tr>
              <a:tr h="352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进水三通球阀、</a:t>
                      </a:r>
                      <a:r>
                        <a:rPr lang="en-US" altLang="zh-CN" sz="1200"/>
                        <a:t>2</a:t>
                      </a:r>
                      <a:r>
                        <a:rPr lang="zh-CN" altLang="en-US" sz="1200"/>
                        <a:t>分三通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各</a:t>
                      </a: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个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卡环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8</a:t>
                      </a:r>
                      <a:r>
                        <a:rPr lang="zh-CN" altLang="en-US" sz="1200"/>
                        <a:t>个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/>
                </a:tc>
              </a:tr>
              <a:tr h="352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使用说明书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本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压力通和鹅紧龙头及派件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各</a:t>
                      </a: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套</a:t>
                      </a:r>
                      <a:endParaRPr lang="zh-CN" altLang="en-US" sz="12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0" y="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725545" y="1032510"/>
            <a:ext cx="2814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更换及安装滤芯步骤：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3090" y="123190"/>
            <a:ext cx="2009775" cy="6381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9465" y="1645920"/>
            <a:ext cx="5356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1</a:t>
            </a:r>
            <a:r>
              <a:rPr lang="zh-CN" altLang="en-US" dirty="0" smtClean="0">
                <a:solidFill>
                  <a:srgbClr val="0070C0"/>
                </a:solidFill>
              </a:rPr>
              <a:t>、取出机器、滤芯及相关配件。将滤芯安装到机器内部。更换滤芯和安装滤芯一致。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2506980"/>
            <a:ext cx="6315075" cy="3257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15" y="1188085"/>
            <a:ext cx="1100455" cy="18262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640" y="1196975"/>
            <a:ext cx="971550" cy="18078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215" y="1276350"/>
            <a:ext cx="1802130" cy="13836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615" y="3695700"/>
            <a:ext cx="1780540" cy="12814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0" y="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4010" y="1032510"/>
            <a:ext cx="175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安装步骤：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3090" y="123190"/>
            <a:ext cx="2009775" cy="6381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56705" y="1195705"/>
            <a:ext cx="49352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、三通球阀上紧后、再将</a:t>
            </a:r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分胶皮管上在三通球阀上面上紧。</a:t>
            </a:r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5" y="3755390"/>
            <a:ext cx="1233805" cy="913765"/>
          </a:xfrm>
          <a:prstGeom prst="rect">
            <a:avLst/>
          </a:prstGeom>
        </p:spPr>
      </p:pic>
      <p:pic>
        <p:nvPicPr>
          <p:cNvPr id="1331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2809875"/>
            <a:ext cx="2207260" cy="2105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035" y="2266315"/>
            <a:ext cx="2830830" cy="264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94665" y="1510665"/>
            <a:ext cx="493522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、确定安装位子，冷水位子，关闭水源，将三通球阀装在冷水管的角阀上面。并上紧</a:t>
            </a:r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270" y="2809875"/>
            <a:ext cx="1800225" cy="19240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0" y="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39865" y="543306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4010" y="1032510"/>
            <a:ext cx="175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安装步骤：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3090" y="123190"/>
            <a:ext cx="2009775" cy="6381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5155" y="1464310"/>
            <a:ext cx="4935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、将</a:t>
            </a:r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分</a:t>
            </a:r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PE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管穿入球阀螺帽内，用十字螺丝刀前端插入</a:t>
            </a:r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分</a:t>
            </a:r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PE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管内，这样做的目的是接</a:t>
            </a:r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PE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管的时候内径扩大后，方便将</a:t>
            </a:r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分进水球阀插入</a:t>
            </a:r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PE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管内。</a:t>
            </a:r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86830" y="1277620"/>
            <a:ext cx="5106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zh-CN" altLang="en-US" dirty="0" smtClean="0">
                <a:solidFill>
                  <a:srgbClr val="0070C0"/>
                </a:solidFill>
              </a:rPr>
              <a:t>、另一端</a:t>
            </a:r>
            <a:r>
              <a:rPr lang="en-US" altLang="zh-CN" dirty="0" smtClean="0">
                <a:solidFill>
                  <a:srgbClr val="0070C0"/>
                </a:solidFill>
              </a:rPr>
              <a:t>3</a:t>
            </a:r>
            <a:r>
              <a:rPr lang="zh-CN" altLang="en-US" dirty="0" smtClean="0">
                <a:solidFill>
                  <a:srgbClr val="0070C0"/>
                </a:solidFill>
              </a:rPr>
              <a:t>分</a:t>
            </a:r>
            <a:r>
              <a:rPr lang="en-US" altLang="zh-CN" dirty="0" smtClean="0">
                <a:solidFill>
                  <a:srgbClr val="0070C0"/>
                </a:solidFill>
              </a:rPr>
              <a:t>pe</a:t>
            </a:r>
            <a:r>
              <a:rPr lang="zh-CN" altLang="en-US" dirty="0" smtClean="0">
                <a:solidFill>
                  <a:srgbClr val="0070C0"/>
                </a:solidFill>
              </a:rPr>
              <a:t>管连接到机器进水口，用蓝色卡扣卡好。</a:t>
            </a:r>
            <a:endParaRPr lang="zh-CN" altLang="en-US" dirty="0" smtClean="0">
              <a:solidFill>
                <a:srgbClr val="0070C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24885" y="5533390"/>
            <a:ext cx="416242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拧下三通球阀一端螺纹，一头插入</a:t>
            </a:r>
            <a:r>
              <a:rPr lang="en-US" altLang="zh-CN" sz="1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3</a:t>
            </a:r>
            <a:r>
              <a:rPr lang="zh-CN" altLang="en-US" sz="1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分</a:t>
            </a:r>
            <a:r>
              <a:rPr lang="en-US" altLang="zh-CN" sz="1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pe</a:t>
            </a:r>
            <a:r>
              <a:rPr lang="zh-CN" altLang="en-US" sz="1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管套上拧紧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用</a:t>
            </a:r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φ12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的自制扳手上紧。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434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2680970"/>
            <a:ext cx="3119438" cy="267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655" y="2663190"/>
            <a:ext cx="2468880" cy="26536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箭头连接符 14"/>
          <p:cNvCxnSpPr/>
          <p:nvPr/>
        </p:nvCxnSpPr>
        <p:spPr>
          <a:xfrm flipH="1">
            <a:off x="5293995" y="3820795"/>
            <a:ext cx="1314450" cy="17125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6005830" y="2132330"/>
            <a:ext cx="51435" cy="16884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025515" y="2132330"/>
            <a:ext cx="1888490" cy="196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15" y="3560445"/>
            <a:ext cx="4010025" cy="179070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7963535" y="2141855"/>
            <a:ext cx="2804160" cy="16789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10"/>
            <a:ext cx="12211050" cy="892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5" y="6365875"/>
            <a:ext cx="12201525" cy="5105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727825" y="558165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75" y="1400810"/>
            <a:ext cx="5652000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778885" y="991870"/>
            <a:ext cx="175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安装步骤：</a:t>
            </a:r>
            <a:endParaRPr lang="zh-CN" altLang="en-US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3090" y="123190"/>
            <a:ext cx="2009775" cy="6381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4820" y="1555731"/>
            <a:ext cx="5339080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、取出水龙头，安装水龙头：橱柜台面（或水槽）</a:t>
            </a:r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algn="l"/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上钻一个</a:t>
            </a:r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algn="l"/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合适的孔以方便水龙头的安装（若水槽上有合</a:t>
            </a:r>
            <a:endParaRPr lang="en-US" altLang="zh-CN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algn="l"/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适的孔，可省去此步骤），此孔一般在靠近水</a:t>
            </a:r>
            <a:endParaRPr lang="en-US" altLang="zh-CN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algn="l"/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槽15mm处，让水龙头左右旋转可以兼顾水槽</a:t>
            </a:r>
            <a:endParaRPr lang="en-US" altLang="zh-CN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algn="l"/>
            <a:r>
              <a:rPr lang="en-US" altLang="zh-CN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内外，以方便使用</a:t>
            </a:r>
            <a:r>
              <a:rPr lang="zh-C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。</a:t>
            </a:r>
            <a:endParaRPr lang="zh-CN" altLang="en-US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39865" y="991732"/>
            <a:ext cx="29650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5</a:t>
            </a:r>
            <a:r>
              <a:rPr dirty="0" smtClean="0">
                <a:solidFill>
                  <a:srgbClr val="0070C0"/>
                </a:solidFill>
              </a:rPr>
              <a:t>.快速连接件安装：将PE管插入快速连接部件中，用适当的力量拉动PE管，确认拉不出来后，用C型卡子卡住即可</a:t>
            </a:r>
            <a:endParaRPr dirty="0" smtClean="0">
              <a:solidFill>
                <a:srgbClr val="0070C0"/>
              </a:solidFill>
            </a:endParaRPr>
          </a:p>
          <a:p>
            <a:r>
              <a:rPr dirty="0" smtClean="0">
                <a:solidFill>
                  <a:srgbClr val="0070C0"/>
                </a:solidFill>
              </a:rPr>
              <a:t>               （如图三）</a:t>
            </a:r>
            <a:endParaRPr dirty="0" smtClean="0">
              <a:solidFill>
                <a:srgbClr val="0070C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170160" y="4518660"/>
            <a:ext cx="1692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665" y="2212975"/>
            <a:ext cx="1830070" cy="188468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60" y="2760345"/>
            <a:ext cx="2414270" cy="13373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29395" y="2469515"/>
            <a:ext cx="4010025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385" y="3585845"/>
            <a:ext cx="3191510" cy="25374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0e9769d9-d817-4cbb-a5f7-9baa369132eb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WPS 演示</Application>
  <PresentationFormat>宽屏</PresentationFormat>
  <Paragraphs>161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pc</cp:lastModifiedBy>
  <cp:revision>151</cp:revision>
  <dcterms:created xsi:type="dcterms:W3CDTF">2019-06-19T02:08:00Z</dcterms:created>
  <dcterms:modified xsi:type="dcterms:W3CDTF">2020-04-20T03:35:21Z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2052-11.1.0.9587</vt:lpwstr>
  </property>
</Properties>
</file>